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media1.mov" ContentType="video/mov"/>
  <Override PartName="/ppt/media/media2.mov" ContentType="video/mov"/>
  <Override PartName="/ppt/media/media3.mov" ContentType="video/mov"/>
  <Override PartName="/ppt/media/media4.mov" ContentType="video/mov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334" r:id="rId6"/>
    <p:sldId id="327" r:id="rId7"/>
    <p:sldId id="463" r:id="rId8"/>
    <p:sldId id="482" r:id="rId9"/>
    <p:sldId id="483" r:id="rId10"/>
    <p:sldId id="462" r:id="rId11"/>
    <p:sldId id="391" r:id="rId12"/>
    <p:sldId id="392" r:id="rId13"/>
    <p:sldId id="461" r:id="rId14"/>
    <p:sldId id="373" r:id="rId15"/>
    <p:sldId id="383" r:id="rId16"/>
    <p:sldId id="415" r:id="rId17"/>
    <p:sldId id="361" r:id="rId18"/>
    <p:sldId id="378" r:id="rId19"/>
    <p:sldId id="460" r:id="rId20"/>
    <p:sldId id="358" r:id="rId21"/>
    <p:sldId id="436" r:id="rId22"/>
    <p:sldId id="393" r:id="rId23"/>
    <p:sldId id="343" r:id="rId24"/>
    <p:sldId id="501" r:id="rId25"/>
    <p:sldId id="360" r:id="rId26"/>
    <p:sldId id="336" r:id="rId27"/>
    <p:sldId id="385" r:id="rId28"/>
  </p:sldIdLst>
  <p:sldSz cx="12192000" cy="6858000" type="screen4x3"/>
  <p:notesSz cx="6858000" cy="9144000"/>
  <p:embeddedFontLst>
    <p:embeddedFont>
      <p:font typeface="Alcubierre" panose="02000000000000000000" pitchFamily="50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  <p:boldItalic r:id="rId37"/>
    </p:embeddedFont>
    <p:embeddedFont>
      <p:font typeface="Impact" panose="020B0806030902050204" pitchFamily="34" charset="0"/>
      <p:regular r:id="rId38"/>
    </p:embeddedFont>
    <p:embeddedFont>
      <p:font typeface="Kano regular" pitchFamily="50" charset="0"/>
      <p:regular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等线 Light" panose="02010600030101010101" pitchFamily="2" charset="-122"/>
      <p:regular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0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/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/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/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/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/>
          <p:nvPr>
            <p:ph type="dt" sz="half" idx="10"/>
          </p:nvPr>
        </p:nvSpPr>
        <p:spPr/>
        <p:txBody>
          <a:bodyPr/>
          <a:lstStyle/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/>
          <p:nvPr>
            <p:ph type="sldNum" sz="quarter" idx="12"/>
          </p:nvPr>
        </p:nvSpPr>
        <p:spPr/>
        <p:txBody>
          <a:bodyPr/>
          <a:lstStyle/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/>
          <p:nvPr>
            <p:ph type="dt" sz="half" idx="10"/>
          </p:nvPr>
        </p:nvSpPr>
        <p:spPr/>
        <p:txBody>
          <a:bodyPr/>
          <a:lstStyle/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</p:nvPr>
        </p:nvSpPr>
        <p:spPr/>
        <p:txBody>
          <a:bodyPr/>
          <a:lstStyle/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lstStyle/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lstStyle/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7C282-1B27-4874-892E-0A66B1D1B9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910A1-CE5E-430D-9F7B-DB78957960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media" Target="../media/media2.mov"/><Relationship Id="rId3" Type="http://schemas.openxmlformats.org/officeDocument/2006/relationships/video" Target="../media/media2.mov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media" Target="../media/media3.mov"/><Relationship Id="rId3" Type="http://schemas.openxmlformats.org/officeDocument/2006/relationships/video" Target="../media/media3.mov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microsoft.com/office/2007/relationships/media" Target="../media/media4.mov"/><Relationship Id="rId2" Type="http://schemas.openxmlformats.org/officeDocument/2006/relationships/video" Target="../media/media4.mov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1.mov"/><Relationship Id="rId2" Type="http://schemas.openxmlformats.org/officeDocument/2006/relationships/video" Target="../media/media1.mov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8" b="10589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0653" y="205040"/>
            <a:ext cx="12355514" cy="644791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41300" i="1" spc="600" dirty="0">
                <a:gradFill>
                  <a:gsLst>
                    <a:gs pos="0">
                      <a:schemeClr val="tx1">
                        <a:alpha val="16000"/>
                      </a:schemeClr>
                    </a:gs>
                    <a:gs pos="5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effectLst/>
                <a:latin typeface="chappa Black" pitchFamily="2" charset="0"/>
              </a:rPr>
              <a:t>RACE</a:t>
            </a:r>
            <a:endParaRPr lang="zh-CN" altLang="en-US" sz="41300" i="1" spc="600" dirty="0">
              <a:gradFill>
                <a:gsLst>
                  <a:gs pos="0">
                    <a:schemeClr val="tx1">
                      <a:alpha val="16000"/>
                    </a:schemeClr>
                  </a:gs>
                  <a:gs pos="53000">
                    <a:schemeClr val="tx1">
                      <a:alpha val="0"/>
                    </a:schemeClr>
                  </a:gs>
                </a:gsLst>
                <a:lin ang="0" scaled="0"/>
              </a:gradFill>
              <a:effectLst/>
              <a:latin typeface="chappa Black" pitchFamily="2" charset="0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58879" y="2118942"/>
            <a:ext cx="6489856" cy="2361498"/>
          </a:xfrm>
          <a:prstGeom prst="parallelogram">
            <a:avLst>
              <a:gd name="adj" fmla="val 36336"/>
            </a:avLst>
          </a:prstGeom>
          <a:noFill/>
          <a:ln w="66675">
            <a:gradFill>
              <a:gsLst>
                <a:gs pos="0">
                  <a:schemeClr val="accent2"/>
                </a:gs>
                <a:gs pos="84000">
                  <a:schemeClr val="accent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3971637" y="507416"/>
            <a:ext cx="2927926" cy="436547"/>
          </a:xfrm>
          <a:prstGeom prst="parallelogram">
            <a:avLst>
              <a:gd name="adj" fmla="val 36336"/>
            </a:avLst>
          </a:prstGeom>
          <a:noFill/>
          <a:ln w="31750">
            <a:gradFill>
              <a:gsLst>
                <a:gs pos="0">
                  <a:schemeClr val="accent2"/>
                </a:gs>
                <a:gs pos="84000">
                  <a:schemeClr val="accent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1722436" y="5867166"/>
            <a:ext cx="2927926" cy="436547"/>
          </a:xfrm>
          <a:prstGeom prst="parallelogram">
            <a:avLst>
              <a:gd name="adj" fmla="val 36336"/>
            </a:avLst>
          </a:prstGeom>
          <a:noFill/>
          <a:ln w="3175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69720" y="2191385"/>
            <a:ext cx="7564755" cy="429768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3800" i="1" spc="600" dirty="0">
                <a:effectLst>
                  <a:glow rad="63500">
                    <a:schemeClr val="accent2">
                      <a:satMod val="175000"/>
                      <a:alpha val="30000"/>
                    </a:schemeClr>
                  </a:glow>
                </a:effectLst>
                <a:latin typeface="chappa Black" pitchFamily="2" charset="0"/>
              </a:rPr>
              <a:t>3D</a:t>
            </a:r>
            <a:endParaRPr lang="en-US" altLang="zh-CN" sz="13800" i="1" spc="600" dirty="0">
              <a:effectLst>
                <a:glow rad="63500">
                  <a:schemeClr val="accent2">
                    <a:satMod val="175000"/>
                    <a:alpha val="30000"/>
                  </a:schemeClr>
                </a:glow>
              </a:effectLst>
              <a:latin typeface="chappa Black" pitchFamily="2" charset="0"/>
            </a:endParaRPr>
          </a:p>
          <a:p>
            <a:r>
              <a:rPr lang="en-US" altLang="zh-CN" sz="13800" i="1" spc="600" dirty="0">
                <a:solidFill>
                  <a:schemeClr val="accent2"/>
                </a:solidFill>
                <a:effectLst>
                  <a:glow rad="63500">
                    <a:schemeClr val="accent2">
                      <a:satMod val="175000"/>
                      <a:alpha val="30000"/>
                    </a:schemeClr>
                  </a:glow>
                </a:effectLst>
                <a:latin typeface="chappa Black" pitchFamily="2" charset="0"/>
              </a:rPr>
              <a:t>RACING</a:t>
            </a:r>
            <a:endParaRPr lang="zh-CN" altLang="en-US" sz="13800" i="1" spc="600" dirty="0">
              <a:effectLst>
                <a:glow rad="63500">
                  <a:schemeClr val="accent2">
                    <a:satMod val="175000"/>
                    <a:alpha val="30000"/>
                  </a:schemeClr>
                </a:glow>
              </a:effectLst>
              <a:latin typeface="chappa Black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56363" y="554287"/>
            <a:ext cx="2161309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spc="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happa Black" pitchFamily="2" charset="0"/>
              </a:rPr>
              <a:t>GAME</a:t>
            </a:r>
            <a:endParaRPr lang="zh-CN" altLang="en-US" sz="1600" i="1" spc="6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chappa Black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31035" y="5922010"/>
            <a:ext cx="654177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i="1" spc="60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happa Black" pitchFamily="2" charset="0"/>
              </a:defRPr>
            </a:lvl1pPr>
          </a:lstStyle>
          <a:p>
            <a:r>
              <a:rPr lang="en-US" altLang="zh-CN" sz="1600" dirty="0">
                <a:solidFill>
                  <a:schemeClr val="tx1"/>
                </a:solidFill>
              </a:rPr>
              <a:t>Made by Cassie Alice Angela Sylvia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8" b="10589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9" name="平行四边形 8"/>
          <p:cNvSpPr/>
          <p:nvPr/>
        </p:nvSpPr>
        <p:spPr>
          <a:xfrm>
            <a:off x="1582702" y="3677670"/>
            <a:ext cx="4071902" cy="606512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057203" y="1395042"/>
            <a:ext cx="6019801" cy="902951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8900" y="15955"/>
            <a:ext cx="5768904" cy="765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9600" i="1" spc="600" dirty="0">
                <a:solidFill>
                  <a:srgbClr val="F33600"/>
                </a:solidFill>
                <a:effectLst>
                  <a:glow rad="63500">
                    <a:srgbClr val="F33600">
                      <a:satMod val="175000"/>
                      <a:alpha val="30000"/>
                    </a:srgbClr>
                  </a:glow>
                </a:effectLst>
                <a:latin typeface="chappa Black" pitchFamily="2" charset="0"/>
              </a:rPr>
              <a:t>B</a:t>
            </a:r>
            <a:endParaRPr lang="zh-CN" altLang="en-US" sz="4400" dirty="0"/>
          </a:p>
        </p:txBody>
      </p:sp>
      <p:sp>
        <p:nvSpPr>
          <p:cNvPr id="8" name="平行四边形 7"/>
          <p:cNvSpPr/>
          <p:nvPr/>
        </p:nvSpPr>
        <p:spPr>
          <a:xfrm>
            <a:off x="4606854" y="5780458"/>
            <a:ext cx="2806700" cy="420996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6515029" y="533249"/>
            <a:ext cx="1644650" cy="246692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 rot="5400000">
            <a:off x="8192213" y="2919454"/>
            <a:ext cx="6212681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accent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Figma Design </a:t>
            </a:r>
            <a:endParaRPr lang="zh-CN" altLang="en-US" sz="6600" b="1" dirty="0">
              <a:solidFill>
                <a:schemeClr val="accent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pic>
        <p:nvPicPr>
          <p:cNvPr id="8" name="图形 7" descr="热气球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6" y="452437"/>
            <a:ext cx="671513" cy="671513"/>
          </a:xfrm>
          <a:prstGeom prst="rect">
            <a:avLst/>
          </a:prstGeom>
          <a:effectLst>
            <a:outerShdw blurRad="63500" algn="ctr" rotWithShape="0">
              <a:prstClr val="black">
                <a:alpha val="25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 rot="5400000">
            <a:off x="-717226" y="2330517"/>
            <a:ext cx="2423339" cy="230832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900" spc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Simply settings</a:t>
            </a:r>
            <a:endParaRPr lang="zh-CN" altLang="en-US" sz="900" spc="6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5400000">
            <a:off x="-319184" y="2130672"/>
            <a:ext cx="2023653" cy="230832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900" spc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App Mockup</a:t>
            </a:r>
            <a:endParaRPr lang="zh-CN" altLang="en-US" sz="900" spc="6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44847" y="1089219"/>
            <a:ext cx="138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BENCH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pic>
        <p:nvPicPr>
          <p:cNvPr id="2" name="图片 1" descr="2025-07-20 17:09:25.68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78765"/>
            <a:ext cx="9418320" cy="63792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38440" y="3500120"/>
            <a:ext cx="3155315" cy="74231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2800">
                <a:solidFill>
                  <a:srgbClr val="FF0000"/>
                </a:solidFill>
                <a:latin typeface="Calibri" pitchFamily="34" charset="0"/>
              </a:rPr>
              <a:t>Solution</a:t>
            </a:r>
            <a:r>
              <a:rPr lang="zh-CN" altLang="en-US" sz="280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：</a:t>
            </a:r>
            <a:endParaRPr lang="zh-CN" altLang="en-US" sz="2800">
              <a:solidFill>
                <a:srgbClr val="FF0000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71460" y="3874135"/>
            <a:ext cx="3398520" cy="18192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2000">
                <a:solidFill>
                  <a:srgbClr val="FFFF00"/>
                </a:solidFill>
                <a:latin typeface="Calibri" pitchFamily="34" charset="0"/>
              </a:rPr>
              <a:t>——</a:t>
            </a:r>
            <a:r>
              <a:rPr lang="zh-CN" altLang="en-US" sz="2000">
                <a:solidFill>
                  <a:srgbClr val="FFFF00"/>
                </a:solidFill>
                <a:latin typeface="Calibri" pitchFamily="34" charset="0"/>
              </a:rPr>
              <a:t>Add function of driving backwards</a:t>
            </a:r>
            <a:endParaRPr lang="zh-CN" altLang="en-US" sz="2000">
              <a:solidFill>
                <a:srgbClr val="FFFF00"/>
              </a:solidFill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FFFF00"/>
                </a:solidFill>
                <a:latin typeface="Calibri" pitchFamily="34" charset="0"/>
              </a:rPr>
              <a:t>——Award and risk mechanism</a:t>
            </a:r>
            <a:endParaRPr lang="zh-CN" altLang="en-US" sz="2000">
              <a:solidFill>
                <a:srgbClr val="FFFF00"/>
              </a:solidFill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000">
                <a:solidFill>
                  <a:srgbClr val="FFFF00"/>
                </a:solidFill>
                <a:latin typeface="Calibri" pitchFamily="34" charset="0"/>
              </a:rPr>
              <a:t>——The function of buttons</a:t>
            </a:r>
            <a:endParaRPr lang="zh-CN" altLang="en-US" sz="2000">
              <a:solidFill>
                <a:srgbClr val="FFFF00"/>
              </a:solidFill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8" b="10589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9" name="平行四边形 8"/>
          <p:cNvSpPr/>
          <p:nvPr/>
        </p:nvSpPr>
        <p:spPr>
          <a:xfrm>
            <a:off x="1582702" y="3677670"/>
            <a:ext cx="4071902" cy="606512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057203" y="1395042"/>
            <a:ext cx="6019801" cy="902951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-154940" y="155575"/>
            <a:ext cx="6037580" cy="765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9600" i="1" spc="600" dirty="0">
                <a:solidFill>
                  <a:srgbClr val="F33600"/>
                </a:solidFill>
                <a:effectLst>
                  <a:glow rad="63500">
                    <a:srgbClr val="F33600">
                      <a:satMod val="175000"/>
                      <a:alpha val="30000"/>
                    </a:srgbClr>
                  </a:glow>
                </a:effectLst>
                <a:latin typeface="chappa Black" pitchFamily="2" charset="0"/>
              </a:rPr>
              <a:t>C</a:t>
            </a:r>
            <a:endParaRPr lang="zh-CN" altLang="en-US" sz="4400" dirty="0"/>
          </a:p>
        </p:txBody>
      </p:sp>
      <p:sp>
        <p:nvSpPr>
          <p:cNvPr id="8" name="平行四边形 7"/>
          <p:cNvSpPr/>
          <p:nvPr/>
        </p:nvSpPr>
        <p:spPr>
          <a:xfrm>
            <a:off x="4606854" y="5780458"/>
            <a:ext cx="2806700" cy="420996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6515029" y="533249"/>
            <a:ext cx="1644650" cy="246692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10800000" flipH="1">
            <a:off x="-38735" y="-38735"/>
            <a:ext cx="4243070" cy="4186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9871" y="154146"/>
            <a:ext cx="1905802" cy="1844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alpha val="16000"/>
                  </a:schemeClr>
                </a:solidFill>
                <a:latin typeface="Alcubierre" pitchFamily="50" charset="0"/>
              </a:rPr>
              <a:t>p</a:t>
            </a:r>
            <a:endParaRPr lang="en-US" altLang="zh-CN" sz="11500" dirty="0">
              <a:solidFill>
                <a:schemeClr val="bg1">
                  <a:alpha val="16000"/>
                </a:schemeClr>
              </a:solidFill>
              <a:latin typeface="Alcubierre" pitchFamily="5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3641" y="1076895"/>
            <a:ext cx="1597794" cy="822960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Kano regular" pitchFamily="50" charset="0"/>
              </a:rPr>
              <a:t>Drive Backward</a:t>
            </a:r>
            <a:endParaRPr lang="en-US" altLang="zh-CN" sz="2400" dirty="0">
              <a:solidFill>
                <a:schemeClr val="bg1"/>
              </a:solidFill>
              <a:latin typeface="Kano regular" pitchFamily="50" charset="0"/>
            </a:endParaRPr>
          </a:p>
        </p:txBody>
      </p:sp>
      <p:sp>
        <p:nvSpPr>
          <p:cNvPr id="10" name="直角三角形 9"/>
          <p:cNvSpPr/>
          <p:nvPr/>
        </p:nvSpPr>
        <p:spPr>
          <a:xfrm rot="8100000">
            <a:off x="8743846" y="5416337"/>
            <a:ext cx="2856656" cy="285665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KSO_Shape"/>
          <p:cNvSpPr/>
          <p:nvPr/>
        </p:nvSpPr>
        <p:spPr bwMode="auto">
          <a:xfrm>
            <a:off x="9704818" y="5849620"/>
            <a:ext cx="810252" cy="699517"/>
          </a:xfrm>
          <a:custGeom>
            <a:avLst/>
            <a:gdLst>
              <a:gd name="T0" fmla="*/ 1814848 w 5325"/>
              <a:gd name="T1" fmla="*/ 1012065 h 4595"/>
              <a:gd name="T2" fmla="*/ 90510 w 5325"/>
              <a:gd name="T3" fmla="*/ 0 h 4595"/>
              <a:gd name="T4" fmla="*/ 0 w 5325"/>
              <a:gd name="T5" fmla="*/ 1012065 h 4595"/>
              <a:gd name="T6" fmla="*/ 459346 w 5325"/>
              <a:gd name="T7" fmla="*/ 1169473 h 4595"/>
              <a:gd name="T8" fmla="*/ 502276 w 5325"/>
              <a:gd name="T9" fmla="*/ 1643845 h 4595"/>
              <a:gd name="T10" fmla="*/ 630349 w 5325"/>
              <a:gd name="T11" fmla="*/ 1169473 h 4595"/>
              <a:gd name="T12" fmla="*/ 1275366 w 5325"/>
              <a:gd name="T13" fmla="*/ 1169473 h 4595"/>
              <a:gd name="T14" fmla="*/ 1403439 w 5325"/>
              <a:gd name="T15" fmla="*/ 1643845 h 4595"/>
              <a:gd name="T16" fmla="*/ 1446011 w 5325"/>
              <a:gd name="T17" fmla="*/ 1169473 h 4595"/>
              <a:gd name="T18" fmla="*/ 1905000 w 5325"/>
              <a:gd name="T19" fmla="*/ 1012065 h 4595"/>
              <a:gd name="T20" fmla="*/ 1653862 w 5325"/>
              <a:gd name="T21" fmla="*/ 977363 h 4595"/>
              <a:gd name="T22" fmla="*/ 1653504 w 5325"/>
              <a:gd name="T23" fmla="*/ 984518 h 4595"/>
              <a:gd name="T24" fmla="*/ 1651000 w 5325"/>
              <a:gd name="T25" fmla="*/ 990958 h 4595"/>
              <a:gd name="T26" fmla="*/ 1648138 w 5325"/>
              <a:gd name="T27" fmla="*/ 996682 h 4595"/>
              <a:gd name="T28" fmla="*/ 1643845 w 5325"/>
              <a:gd name="T29" fmla="*/ 1002048 h 4595"/>
              <a:gd name="T30" fmla="*/ 1638837 w 5325"/>
              <a:gd name="T31" fmla="*/ 1005983 h 4595"/>
              <a:gd name="T32" fmla="*/ 1632755 w 5325"/>
              <a:gd name="T33" fmla="*/ 1009561 h 4595"/>
              <a:gd name="T34" fmla="*/ 1626673 w 5325"/>
              <a:gd name="T35" fmla="*/ 1011349 h 4595"/>
              <a:gd name="T36" fmla="*/ 1619518 w 5325"/>
              <a:gd name="T37" fmla="*/ 1012065 h 4595"/>
              <a:gd name="T38" fmla="*/ 1149439 w 5325"/>
              <a:gd name="T39" fmla="*/ 1012065 h 4595"/>
              <a:gd name="T40" fmla="*/ 1142642 w 5325"/>
              <a:gd name="T41" fmla="*/ 1011349 h 4595"/>
              <a:gd name="T42" fmla="*/ 1135845 w 5325"/>
              <a:gd name="T43" fmla="*/ 1009561 h 4595"/>
              <a:gd name="T44" fmla="*/ 1130121 w 5325"/>
              <a:gd name="T45" fmla="*/ 1005983 h 4595"/>
              <a:gd name="T46" fmla="*/ 1125470 w 5325"/>
              <a:gd name="T47" fmla="*/ 1002048 h 4595"/>
              <a:gd name="T48" fmla="*/ 1120820 w 5325"/>
              <a:gd name="T49" fmla="*/ 996682 h 4595"/>
              <a:gd name="T50" fmla="*/ 1117958 w 5325"/>
              <a:gd name="T51" fmla="*/ 990958 h 4595"/>
              <a:gd name="T52" fmla="*/ 1115811 w 5325"/>
              <a:gd name="T53" fmla="*/ 984518 h 4595"/>
              <a:gd name="T54" fmla="*/ 1115454 w 5325"/>
              <a:gd name="T55" fmla="*/ 977363 h 4595"/>
              <a:gd name="T56" fmla="*/ 1115454 w 5325"/>
              <a:gd name="T57" fmla="*/ 731592 h 4595"/>
              <a:gd name="T58" fmla="*/ 1115811 w 5325"/>
              <a:gd name="T59" fmla="*/ 724437 h 4595"/>
              <a:gd name="T60" fmla="*/ 1117958 w 5325"/>
              <a:gd name="T61" fmla="*/ 718355 h 4595"/>
              <a:gd name="T62" fmla="*/ 1120820 w 5325"/>
              <a:gd name="T63" fmla="*/ 712273 h 4595"/>
              <a:gd name="T64" fmla="*/ 1125470 w 5325"/>
              <a:gd name="T65" fmla="*/ 707265 h 4595"/>
              <a:gd name="T66" fmla="*/ 1130121 w 5325"/>
              <a:gd name="T67" fmla="*/ 702972 h 4595"/>
              <a:gd name="T68" fmla="*/ 1135845 w 5325"/>
              <a:gd name="T69" fmla="*/ 699752 h 4595"/>
              <a:gd name="T70" fmla="*/ 1142642 w 5325"/>
              <a:gd name="T71" fmla="*/ 697606 h 4595"/>
              <a:gd name="T72" fmla="*/ 1149439 w 5325"/>
              <a:gd name="T73" fmla="*/ 697248 h 4595"/>
              <a:gd name="T74" fmla="*/ 1619518 w 5325"/>
              <a:gd name="T75" fmla="*/ 697248 h 4595"/>
              <a:gd name="T76" fmla="*/ 1626673 w 5325"/>
              <a:gd name="T77" fmla="*/ 697606 h 4595"/>
              <a:gd name="T78" fmla="*/ 1632755 w 5325"/>
              <a:gd name="T79" fmla="*/ 699752 h 4595"/>
              <a:gd name="T80" fmla="*/ 1638837 w 5325"/>
              <a:gd name="T81" fmla="*/ 702972 h 4595"/>
              <a:gd name="T82" fmla="*/ 1643845 w 5325"/>
              <a:gd name="T83" fmla="*/ 707265 h 4595"/>
              <a:gd name="T84" fmla="*/ 1648138 w 5325"/>
              <a:gd name="T85" fmla="*/ 712273 h 4595"/>
              <a:gd name="T86" fmla="*/ 1651000 w 5325"/>
              <a:gd name="T87" fmla="*/ 718355 h 4595"/>
              <a:gd name="T88" fmla="*/ 1653504 w 5325"/>
              <a:gd name="T89" fmla="*/ 724437 h 4595"/>
              <a:gd name="T90" fmla="*/ 1653862 w 5325"/>
              <a:gd name="T91" fmla="*/ 731592 h 4595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325" h="4595">
                <a:moveTo>
                  <a:pt x="5325" y="2829"/>
                </a:moveTo>
                <a:lnTo>
                  <a:pt x="5073" y="2829"/>
                </a:lnTo>
                <a:lnTo>
                  <a:pt x="5073" y="0"/>
                </a:lnTo>
                <a:lnTo>
                  <a:pt x="253" y="0"/>
                </a:lnTo>
                <a:lnTo>
                  <a:pt x="253" y="2829"/>
                </a:lnTo>
                <a:lnTo>
                  <a:pt x="0" y="2829"/>
                </a:lnTo>
                <a:lnTo>
                  <a:pt x="0" y="3269"/>
                </a:lnTo>
                <a:lnTo>
                  <a:pt x="1284" y="3269"/>
                </a:lnTo>
                <a:lnTo>
                  <a:pt x="926" y="4595"/>
                </a:lnTo>
                <a:lnTo>
                  <a:pt x="1404" y="4595"/>
                </a:lnTo>
                <a:lnTo>
                  <a:pt x="1762" y="3269"/>
                </a:lnTo>
                <a:lnTo>
                  <a:pt x="3565" y="3269"/>
                </a:lnTo>
                <a:lnTo>
                  <a:pt x="3764" y="4009"/>
                </a:lnTo>
                <a:lnTo>
                  <a:pt x="3923" y="4595"/>
                </a:lnTo>
                <a:lnTo>
                  <a:pt x="4400" y="4595"/>
                </a:lnTo>
                <a:lnTo>
                  <a:pt x="4042" y="3269"/>
                </a:lnTo>
                <a:lnTo>
                  <a:pt x="5325" y="3269"/>
                </a:lnTo>
                <a:lnTo>
                  <a:pt x="5325" y="2829"/>
                </a:lnTo>
                <a:close/>
                <a:moveTo>
                  <a:pt x="4623" y="2732"/>
                </a:moveTo>
                <a:lnTo>
                  <a:pt x="4623" y="2732"/>
                </a:lnTo>
                <a:lnTo>
                  <a:pt x="4623" y="2742"/>
                </a:lnTo>
                <a:lnTo>
                  <a:pt x="4622" y="2752"/>
                </a:lnTo>
                <a:lnTo>
                  <a:pt x="4619" y="2760"/>
                </a:lnTo>
                <a:lnTo>
                  <a:pt x="4615" y="2770"/>
                </a:lnTo>
                <a:lnTo>
                  <a:pt x="4612" y="2779"/>
                </a:lnTo>
                <a:lnTo>
                  <a:pt x="4607" y="2786"/>
                </a:lnTo>
                <a:lnTo>
                  <a:pt x="4601" y="2794"/>
                </a:lnTo>
                <a:lnTo>
                  <a:pt x="4595" y="2801"/>
                </a:lnTo>
                <a:lnTo>
                  <a:pt x="4588" y="2807"/>
                </a:lnTo>
                <a:lnTo>
                  <a:pt x="4581" y="2812"/>
                </a:lnTo>
                <a:lnTo>
                  <a:pt x="4573" y="2817"/>
                </a:lnTo>
                <a:lnTo>
                  <a:pt x="4564" y="2822"/>
                </a:lnTo>
                <a:lnTo>
                  <a:pt x="4555" y="2824"/>
                </a:lnTo>
                <a:lnTo>
                  <a:pt x="4547" y="2827"/>
                </a:lnTo>
                <a:lnTo>
                  <a:pt x="4537" y="2828"/>
                </a:lnTo>
                <a:lnTo>
                  <a:pt x="4527" y="2829"/>
                </a:lnTo>
                <a:lnTo>
                  <a:pt x="3213" y="2829"/>
                </a:lnTo>
                <a:lnTo>
                  <a:pt x="3203" y="2828"/>
                </a:lnTo>
                <a:lnTo>
                  <a:pt x="3194" y="2827"/>
                </a:lnTo>
                <a:lnTo>
                  <a:pt x="3185" y="2824"/>
                </a:lnTo>
                <a:lnTo>
                  <a:pt x="3175" y="2822"/>
                </a:lnTo>
                <a:lnTo>
                  <a:pt x="3168" y="2817"/>
                </a:lnTo>
                <a:lnTo>
                  <a:pt x="3159" y="2812"/>
                </a:lnTo>
                <a:lnTo>
                  <a:pt x="3152" y="2807"/>
                </a:lnTo>
                <a:lnTo>
                  <a:pt x="3146" y="2801"/>
                </a:lnTo>
                <a:lnTo>
                  <a:pt x="3140" y="2794"/>
                </a:lnTo>
                <a:lnTo>
                  <a:pt x="3133" y="2786"/>
                </a:lnTo>
                <a:lnTo>
                  <a:pt x="3129" y="2779"/>
                </a:lnTo>
                <a:lnTo>
                  <a:pt x="3125" y="2770"/>
                </a:lnTo>
                <a:lnTo>
                  <a:pt x="3121" y="2760"/>
                </a:lnTo>
                <a:lnTo>
                  <a:pt x="3119" y="2752"/>
                </a:lnTo>
                <a:lnTo>
                  <a:pt x="3118" y="2742"/>
                </a:lnTo>
                <a:lnTo>
                  <a:pt x="3118" y="2732"/>
                </a:lnTo>
                <a:lnTo>
                  <a:pt x="3118" y="2045"/>
                </a:lnTo>
                <a:lnTo>
                  <a:pt x="3118" y="2035"/>
                </a:lnTo>
                <a:lnTo>
                  <a:pt x="3119" y="2025"/>
                </a:lnTo>
                <a:lnTo>
                  <a:pt x="3121" y="2016"/>
                </a:lnTo>
                <a:lnTo>
                  <a:pt x="3125" y="2008"/>
                </a:lnTo>
                <a:lnTo>
                  <a:pt x="3129" y="1999"/>
                </a:lnTo>
                <a:lnTo>
                  <a:pt x="3133" y="1991"/>
                </a:lnTo>
                <a:lnTo>
                  <a:pt x="3140" y="1983"/>
                </a:lnTo>
                <a:lnTo>
                  <a:pt x="3146" y="1977"/>
                </a:lnTo>
                <a:lnTo>
                  <a:pt x="3152" y="1971"/>
                </a:lnTo>
                <a:lnTo>
                  <a:pt x="3159" y="1965"/>
                </a:lnTo>
                <a:lnTo>
                  <a:pt x="3168" y="1960"/>
                </a:lnTo>
                <a:lnTo>
                  <a:pt x="3175" y="1956"/>
                </a:lnTo>
                <a:lnTo>
                  <a:pt x="3185" y="1953"/>
                </a:lnTo>
                <a:lnTo>
                  <a:pt x="3194" y="1950"/>
                </a:lnTo>
                <a:lnTo>
                  <a:pt x="3203" y="1949"/>
                </a:lnTo>
                <a:lnTo>
                  <a:pt x="3213" y="1949"/>
                </a:lnTo>
                <a:lnTo>
                  <a:pt x="4527" y="1949"/>
                </a:lnTo>
                <a:lnTo>
                  <a:pt x="4537" y="1949"/>
                </a:lnTo>
                <a:lnTo>
                  <a:pt x="4547" y="1950"/>
                </a:lnTo>
                <a:lnTo>
                  <a:pt x="4555" y="1953"/>
                </a:lnTo>
                <a:lnTo>
                  <a:pt x="4564" y="1956"/>
                </a:lnTo>
                <a:lnTo>
                  <a:pt x="4573" y="1960"/>
                </a:lnTo>
                <a:lnTo>
                  <a:pt x="4581" y="1965"/>
                </a:lnTo>
                <a:lnTo>
                  <a:pt x="4588" y="1971"/>
                </a:lnTo>
                <a:lnTo>
                  <a:pt x="4595" y="1977"/>
                </a:lnTo>
                <a:lnTo>
                  <a:pt x="4601" y="1983"/>
                </a:lnTo>
                <a:lnTo>
                  <a:pt x="4607" y="1991"/>
                </a:lnTo>
                <a:lnTo>
                  <a:pt x="4612" y="1999"/>
                </a:lnTo>
                <a:lnTo>
                  <a:pt x="4615" y="2008"/>
                </a:lnTo>
                <a:lnTo>
                  <a:pt x="4619" y="2016"/>
                </a:lnTo>
                <a:lnTo>
                  <a:pt x="4622" y="2025"/>
                </a:lnTo>
                <a:lnTo>
                  <a:pt x="4623" y="2035"/>
                </a:lnTo>
                <a:lnTo>
                  <a:pt x="4623" y="2045"/>
                </a:lnTo>
                <a:lnTo>
                  <a:pt x="4623" y="27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bIns="72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610610" y="2016125"/>
            <a:ext cx="5294630" cy="1196757"/>
            <a:chOff x="1115459" y="1022379"/>
            <a:chExt cx="4429125" cy="1196757"/>
          </a:xfrm>
        </p:grpSpPr>
        <p:sp>
          <p:nvSpPr>
            <p:cNvPr id="12" name="文本框 11"/>
            <p:cNvSpPr txBox="1"/>
            <p:nvPr/>
          </p:nvSpPr>
          <p:spPr>
            <a:xfrm>
              <a:off x="1115459" y="1022379"/>
              <a:ext cx="4429125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effectLst>
                    <a:outerShdw blurRad="381000" algn="ctr" rotWithShape="0">
                      <a:prstClr val="black">
                        <a:alpha val="25000"/>
                      </a:prstClr>
                    </a:outerShdw>
                  </a:effectLst>
                  <a:latin typeface="Kano regular" pitchFamily="50" charset="0"/>
                </a:rPr>
                <a:t>Driving Backwards</a:t>
              </a:r>
              <a:endParaRPr lang="en-US" altLang="zh-CN" sz="4400" b="1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endParaRPr>
            </a:p>
          </p:txBody>
        </p:sp>
        <p:sp>
          <p:nvSpPr>
            <p:cNvPr id="13" name="矩形: 剪去单角 12"/>
            <p:cNvSpPr/>
            <p:nvPr/>
          </p:nvSpPr>
          <p:spPr>
            <a:xfrm rot="10800000" flipH="1">
              <a:off x="1238250" y="1911350"/>
              <a:ext cx="1409146" cy="293704"/>
            </a:xfrm>
            <a:prstGeom prst="snip1Rect">
              <a:avLst>
                <a:gd name="adj" fmla="val 24074"/>
              </a:avLst>
            </a:prstGeom>
            <a:ln>
              <a:noFill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88255" y="1853376"/>
              <a:ext cx="1606551" cy="365760"/>
            </a:xfrm>
            <a:prstGeom prst="rect">
              <a:avLst/>
            </a:prstGeom>
            <a:noFill/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prstClr val="black">
                        <a:alpha val="25000"/>
                      </a:prstClr>
                    </a:outerShdw>
                  </a:effectLst>
                  <a:latin typeface="Kano regular" pitchFamily="50" charset="0"/>
                </a:rPr>
                <a:t>Function</a:t>
              </a:r>
              <a:endParaRPr lang="en-US" altLang="zh-CN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: 空心 4"/>
          <p:cNvSpPr/>
          <p:nvPr/>
        </p:nvSpPr>
        <p:spPr>
          <a:xfrm>
            <a:off x="11191875" y="-912813"/>
            <a:ext cx="2000250" cy="2000250"/>
          </a:xfrm>
          <a:prstGeom prst="donut">
            <a:avLst>
              <a:gd name="adj" fmla="val 9070"/>
            </a:avLst>
          </a:prstGeom>
          <a:solidFill>
            <a:schemeClr val="accent4">
              <a:lumMod val="20000"/>
              <a:lumOff val="8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23540" y="387985"/>
            <a:ext cx="634492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Drive Backward</a:t>
            </a:r>
            <a:endParaRPr lang="en-US" altLang="zh-CN" sz="6000" dirty="0">
              <a:solidFill>
                <a:schemeClr val="tx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pic>
        <p:nvPicPr>
          <p:cNvPr id="9" name="图片 8" descr="/private/var/mobile/Containers/Data/Application/3F03D8BB-E77B-4950-84F5-522283437A55/tmp/insert_image_tmp_dir/2025-07-22 17:12:58.713000.png2025-07-22 17:12:58.7130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29350" y="4144010"/>
            <a:ext cx="4746625" cy="2286000"/>
          </a:xfrm>
          <a:prstGeom prst="rect">
            <a:avLst/>
          </a:prstGeom>
        </p:spPr>
      </p:pic>
      <p:sp>
        <p:nvSpPr>
          <p:cNvPr id="4" name="圆: 空心 3"/>
          <p:cNvSpPr/>
          <p:nvPr/>
        </p:nvSpPr>
        <p:spPr>
          <a:xfrm>
            <a:off x="-1000125" y="5822946"/>
            <a:ext cx="2000250" cy="2000250"/>
          </a:xfrm>
          <a:prstGeom prst="donut">
            <a:avLst>
              <a:gd name="adj" fmla="val 9070"/>
            </a:avLst>
          </a:prstGeom>
          <a:solidFill>
            <a:schemeClr val="accent4">
              <a:lumMod val="20000"/>
              <a:lumOff val="8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70" y="1894840"/>
            <a:ext cx="5745480" cy="306895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3600">
                <a:latin typeface="Calibri" pitchFamily="34" charset="0"/>
              </a:rPr>
              <a:t>C</a:t>
            </a:r>
            <a:r>
              <a:rPr lang="zh-CN" altLang="en-US" sz="3600">
                <a:latin typeface="Calibri" pitchFamily="34" charset="0"/>
              </a:rPr>
              <a:t>apture the input and perform the corresponding operation</a:t>
            </a:r>
            <a:endParaRPr lang="zh-CN" altLang="en-US" sz="3600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3600">
                <a:latin typeface="Calibri" pitchFamily="34" charset="0"/>
              </a:rPr>
              <a:t>realistic speed</a:t>
            </a:r>
            <a:endParaRPr lang="zh-CN" altLang="en-US" sz="3600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3600">
                <a:latin typeface="Calibri" pitchFamily="34" charset="0"/>
              </a:rPr>
              <a:t>--&gt;play games in a more immersive way</a:t>
            </a:r>
            <a:endParaRPr lang="zh-CN" altLang="en-US" sz="3600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3600">
                <a:latin typeface="Calibri" pitchFamily="34" charset="0"/>
              </a:rPr>
              <a:t>turn signals</a:t>
            </a:r>
            <a:endParaRPr lang="zh-CN" altLang="en-US" sz="3600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3600">
                <a:latin typeface="Calibri" pitchFamily="34" charset="0"/>
              </a:rPr>
              <a:t>--&gt;avoid interference</a:t>
            </a:r>
            <a:endParaRPr lang="zh-CN" altLang="en-US" sz="3600">
              <a:latin typeface="Calibri" pitchFamily="34" charset="0"/>
            </a:endParaRPr>
          </a:p>
        </p:txBody>
      </p:sp>
      <p:pic>
        <p:nvPicPr>
          <p:cNvPr id="3" name="图片 2" descr="/private/var/mobile/Containers/Data/Application/3F03D8BB-E77B-4950-84F5-522283437A55/tmp/insert_image_tmp_dir/2025-07-22 17:12:26.967000.png2025-07-22 17:12:26.96700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75655" y="2208530"/>
            <a:ext cx="6037580" cy="1877695"/>
          </a:xfrm>
          <a:prstGeom prst="rect">
            <a:avLst/>
          </a:prstGeom>
        </p:spPr>
      </p:pic>
      <p:pic>
        <p:nvPicPr>
          <p:cNvPr id="6" name="图片 5" descr="/private/var/mobile/Containers/Data/Application/3F03D8BB-E77B-4950-84F5-522283437A55/tmp/insert_image_tmp_dir/2025-07-22 17:12:04.759000.png2025-07-22 17:12:04.75900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29350" y="1393508"/>
            <a:ext cx="5753735" cy="82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: 空心 4"/>
          <p:cNvSpPr/>
          <p:nvPr/>
        </p:nvSpPr>
        <p:spPr>
          <a:xfrm>
            <a:off x="11191875" y="-912813"/>
            <a:ext cx="2000250" cy="2000250"/>
          </a:xfrm>
          <a:prstGeom prst="donut">
            <a:avLst>
              <a:gd name="adj" fmla="val 9070"/>
            </a:avLst>
          </a:prstGeom>
          <a:solidFill>
            <a:schemeClr val="accent4">
              <a:lumMod val="20000"/>
              <a:lumOff val="8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81935" y="465455"/>
            <a:ext cx="662813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Drive Backward</a:t>
            </a:r>
            <a:endParaRPr lang="en-US" altLang="zh-CN" sz="6000" dirty="0">
              <a:solidFill>
                <a:schemeClr val="tx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pic>
        <p:nvPicPr>
          <p:cNvPr id="9" name="图片 8" descr="/private/var/mobile/Containers/Data/Application/3F03D8BB-E77B-4950-84F5-522283437A55/tmp/insert_image_tmp_dir/2025-07-22 03:52:58.236000.png2025-07-22 03:52:58.2360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17260" y="1839595"/>
            <a:ext cx="5847715" cy="4336415"/>
          </a:xfrm>
          <a:prstGeom prst="rect">
            <a:avLst/>
          </a:prstGeom>
        </p:spPr>
      </p:pic>
      <p:sp>
        <p:nvSpPr>
          <p:cNvPr id="4" name="圆: 空心 3"/>
          <p:cNvSpPr/>
          <p:nvPr/>
        </p:nvSpPr>
        <p:spPr>
          <a:xfrm>
            <a:off x="-1000125" y="5822946"/>
            <a:ext cx="2000250" cy="2000250"/>
          </a:xfrm>
          <a:prstGeom prst="donut">
            <a:avLst>
              <a:gd name="adj" fmla="val 9070"/>
            </a:avLst>
          </a:prstGeom>
          <a:solidFill>
            <a:schemeClr val="accent4">
              <a:lumMod val="20000"/>
              <a:lumOff val="8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2930" y="2892425"/>
            <a:ext cx="5001895" cy="15100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4000">
                <a:latin typeface="Calibri" pitchFamily="34" charset="0"/>
              </a:rPr>
              <a:t>-A</a:t>
            </a:r>
            <a:r>
              <a:rPr lang="zh-CN" altLang="en-US" sz="4000">
                <a:latin typeface="Calibri" pitchFamily="34" charset="0"/>
              </a:rPr>
              <a:t>ctivated a higher braking torque</a:t>
            </a:r>
            <a:endParaRPr lang="zh-CN" altLang="en-US" sz="4000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4000">
                <a:latin typeface="Calibri" pitchFamily="34" charset="0"/>
              </a:rPr>
              <a:t>-B</a:t>
            </a:r>
            <a:r>
              <a:rPr lang="zh-CN" altLang="en-US" sz="4000">
                <a:latin typeface="Calibri" pitchFamily="34" charset="0"/>
              </a:rPr>
              <a:t>etter control its speed</a:t>
            </a:r>
            <a:endParaRPr lang="zh-CN" altLang="en-US" sz="400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68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no regular" pitchFamily="5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821" y="134052"/>
            <a:ext cx="2048608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Phone Game</a:t>
            </a:r>
            <a:endParaRPr lang="en-US" altLang="zh-CN" sz="20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210" y="165266"/>
            <a:ext cx="647906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Point2</a:t>
            </a:r>
            <a:endParaRPr lang="zh-CN" altLang="en-US" sz="14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66230" y="165266"/>
            <a:ext cx="647906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Point3</a:t>
            </a:r>
            <a:endParaRPr lang="zh-CN" altLang="en-US" sz="14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87285" y="165266"/>
            <a:ext cx="647906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Point4</a:t>
            </a:r>
            <a:endParaRPr lang="zh-CN" altLang="en-US" sz="14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30155" y="165265"/>
            <a:ext cx="647906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Point1</a:t>
            </a:r>
            <a:endParaRPr lang="zh-CN" altLang="en-US" sz="14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83275" y="1004644"/>
            <a:ext cx="4933952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  <a:ea typeface="宋体" charset="-122"/>
              </a:rPr>
              <a:t>Operation Keys</a:t>
            </a:r>
            <a:endParaRPr lang="en-US" altLang="zh-CN" sz="4800" b="1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  <a:ea typeface="宋体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46974" y="1827386"/>
            <a:ext cx="1606551" cy="365760"/>
            <a:chOff x="4702137" y="1621572"/>
            <a:chExt cx="1606551" cy="365760"/>
          </a:xfrm>
        </p:grpSpPr>
        <p:sp>
          <p:nvSpPr>
            <p:cNvPr id="12" name="矩形: 剪去顶角 11"/>
            <p:cNvSpPr/>
            <p:nvPr/>
          </p:nvSpPr>
          <p:spPr>
            <a:xfrm rot="10800000" flipH="1">
              <a:off x="4800840" y="1679546"/>
              <a:ext cx="1409146" cy="293704"/>
            </a:xfrm>
            <a:prstGeom prst="snip2SameRect">
              <a:avLst/>
            </a:prstGeom>
            <a:ln>
              <a:noFill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02137" y="1621572"/>
              <a:ext cx="1606551" cy="365760"/>
            </a:xfrm>
            <a:prstGeom prst="rect">
              <a:avLst/>
            </a:prstGeom>
            <a:noFill/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prstClr val="black">
                        <a:alpha val="25000"/>
                      </a:prstClr>
                    </a:outerShdw>
                  </a:effectLst>
                  <a:latin typeface="Kano regular" pitchFamily="50" charset="0"/>
                </a:rPr>
                <a:t>Four Keys</a:t>
              </a:r>
              <a:endParaRPr lang="en-US" altLang="zh-CN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endParaRPr>
            </a:p>
          </p:txBody>
        </p:sp>
      </p:grpSp>
      <p:pic>
        <p:nvPicPr>
          <p:cNvPr id="24" name="图形 23" descr="纸飞机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95" y="1759585"/>
            <a:ext cx="638810" cy="538480"/>
          </a:xfrm>
          <a:prstGeom prst="rect">
            <a:avLst/>
          </a:prstGeom>
          <a:effectLst>
            <a:outerShdw blurRad="381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26" name="图形 25" descr="热气球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0" y="1783715"/>
            <a:ext cx="652780" cy="501650"/>
          </a:xfrm>
          <a:prstGeom prst="rect">
            <a:avLst/>
          </a:prstGeom>
          <a:effectLst>
            <a:outerShdw blurRad="381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2" name="copy_8A30743E-648D-40C3-A3C8-8C8FADC51635.mov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150" y="2285365"/>
            <a:ext cx="7642860" cy="4359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-1128078" y="-3199348"/>
            <a:ext cx="8760542" cy="8760542"/>
          </a:xfrm>
          <a:prstGeom prst="ellipse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80307" y="3547715"/>
            <a:ext cx="5147846" cy="5147846"/>
          </a:xfrm>
          <a:prstGeom prst="ellipse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3350" y="413348"/>
            <a:ext cx="451485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Keys</a:t>
            </a:r>
            <a:endParaRPr lang="en-US" altLang="zh-CN" sz="7200" b="1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25870" y="1526540"/>
            <a:ext cx="5199380" cy="587819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2800" b="1">
                <a:solidFill>
                  <a:srgbClr val="FFFF00"/>
                </a:solidFill>
                <a:latin typeface="Calibri" pitchFamily="34" charset="0"/>
              </a:rPr>
              <a:t>Purpose</a:t>
            </a:r>
            <a:r>
              <a:rPr lang="zh-CN" altLang="en-US" sz="2800" b="1">
                <a:latin typeface="Calibri" pitchFamily="34" charset="0"/>
              </a:rPr>
              <a:t>：</a:t>
            </a:r>
            <a:r>
              <a:rPr lang="en-US" altLang="zh-CN" sz="2800" b="1">
                <a:latin typeface="Calibri" pitchFamily="34" charset="0"/>
              </a:rPr>
              <a:t>H</a:t>
            </a:r>
            <a:r>
              <a:rPr lang="zh-CN" altLang="en-US" sz="2800" b="1">
                <a:latin typeface="Calibri" pitchFamily="34" charset="0"/>
              </a:rPr>
              <a:t>CI principles (clear goal)</a:t>
            </a:r>
            <a:endParaRPr lang="zh-CN" altLang="en-US" sz="2800" b="1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800" b="1">
                <a:latin typeface="Calibri" pitchFamily="34" charset="0"/>
              </a:rPr>
              <a:t>get confused</a:t>
            </a:r>
            <a:endParaRPr lang="zh-CN" altLang="en-US" sz="2800" b="1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800" b="1">
                <a:solidFill>
                  <a:srgbClr val="FFFF00"/>
                </a:solidFill>
                <a:latin typeface="Calibri" pitchFamily="34" charset="0"/>
              </a:rPr>
              <a:t>O</a:t>
            </a:r>
            <a:r>
              <a:rPr lang="zh-CN" altLang="en-US" sz="2800" b="1">
                <a:solidFill>
                  <a:srgbClr val="FFFF00"/>
                </a:solidFill>
                <a:latin typeface="Calibri" pitchFamily="34" charset="0"/>
              </a:rPr>
              <a:t>ur problem</a:t>
            </a:r>
            <a:r>
              <a:rPr lang="zh-CN" altLang="en-US" sz="2800" b="1">
                <a:latin typeface="Calibri" pitchFamily="34" charset="0"/>
              </a:rPr>
              <a:t>: cannot play on phones</a:t>
            </a:r>
            <a:endParaRPr lang="zh-CN" altLang="en-US" sz="2800" b="1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800" b="1">
                <a:latin typeface="Calibri" pitchFamily="34" charset="0"/>
              </a:rPr>
              <a:t>if play on phones(focus and immersion)</a:t>
            </a:r>
            <a:endParaRPr lang="zh-CN" altLang="en-US" sz="2800" b="1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800" b="1">
                <a:latin typeface="Calibri" pitchFamily="34" charset="0"/>
              </a:rPr>
              <a:t>                  </a:t>
            </a:r>
            <a:endParaRPr lang="zh-CN" altLang="en-US" sz="2800" b="1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800" b="1">
                <a:latin typeface="Calibri" pitchFamily="34" charset="0"/>
              </a:rPr>
              <a:t>click listener purpose</a:t>
            </a:r>
            <a:endParaRPr lang="zh-CN" altLang="en-US" sz="2800" b="1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2800" b="1">
                <a:latin typeface="Calibri" pitchFamily="34" charset="0"/>
              </a:rPr>
              <a:t>releasing accelerate button purpose win &amp;tring</a:t>
            </a:r>
            <a:endParaRPr lang="zh-CN" altLang="en-US" sz="2800" b="1">
              <a:latin typeface="Calibri" pitchFamily="34" charset="0"/>
            </a:endParaRPr>
          </a:p>
        </p:txBody>
      </p:sp>
      <p:pic>
        <p:nvPicPr>
          <p:cNvPr id="2" name="图片 1" descr="2025-07-22 21:16:56.080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" y="2047240"/>
            <a:ext cx="5649595" cy="3639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68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no regular" pitchFamily="5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821" y="134052"/>
            <a:ext cx="2048608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Faster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  <a:ea typeface="宋体" charset="-122"/>
              </a:rPr>
              <a:t>！</a:t>
            </a:r>
            <a:endParaRPr lang="zh-CN" altLang="en-US" sz="20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  <a:ea typeface="宋体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210" y="165266"/>
            <a:ext cx="647906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Point2</a:t>
            </a:r>
            <a:endParaRPr lang="zh-CN" altLang="en-US" sz="14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66230" y="165266"/>
            <a:ext cx="647906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Point3</a:t>
            </a:r>
            <a:endParaRPr lang="zh-CN" altLang="en-US" sz="14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87285" y="165266"/>
            <a:ext cx="647906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Point4</a:t>
            </a:r>
            <a:endParaRPr lang="zh-CN" altLang="en-US" sz="14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30155" y="165265"/>
            <a:ext cx="647906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Point1</a:t>
            </a:r>
            <a:endParaRPr lang="zh-CN" altLang="en-US" sz="1400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83280" y="1004570"/>
            <a:ext cx="529463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  <a:ea typeface="宋体" charset="-122"/>
              </a:rPr>
              <a:t>Acceleration Belt</a:t>
            </a:r>
            <a:endParaRPr lang="en-US" altLang="zh-CN" sz="4800" b="1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  <a:ea typeface="宋体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46974" y="1827386"/>
            <a:ext cx="1606551" cy="365760"/>
            <a:chOff x="4702137" y="1621572"/>
            <a:chExt cx="1606551" cy="365760"/>
          </a:xfrm>
        </p:grpSpPr>
        <p:sp>
          <p:nvSpPr>
            <p:cNvPr id="12" name="矩形: 剪去顶角 11"/>
            <p:cNvSpPr/>
            <p:nvPr/>
          </p:nvSpPr>
          <p:spPr>
            <a:xfrm rot="10800000" flipH="1">
              <a:off x="4800840" y="1679546"/>
              <a:ext cx="1409146" cy="293704"/>
            </a:xfrm>
            <a:prstGeom prst="snip2SameRect">
              <a:avLst/>
            </a:prstGeom>
            <a:ln>
              <a:noFill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02137" y="1621572"/>
              <a:ext cx="1606551" cy="365760"/>
            </a:xfrm>
            <a:prstGeom prst="rect">
              <a:avLst/>
            </a:prstGeom>
            <a:noFill/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prstClr val="black">
                        <a:alpha val="25000"/>
                      </a:prstClr>
                    </a:outerShdw>
                  </a:effectLst>
                  <a:latin typeface="Kano regular" pitchFamily="50" charset="0"/>
                </a:rPr>
                <a:t>Speed up</a:t>
              </a:r>
              <a:endParaRPr lang="en-US" altLang="zh-CN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endParaRPr>
            </a:p>
          </p:txBody>
        </p:sp>
      </p:grpSp>
      <p:pic>
        <p:nvPicPr>
          <p:cNvPr id="24" name="图形 23" descr="纸飞机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95" y="1759585"/>
            <a:ext cx="638810" cy="538480"/>
          </a:xfrm>
          <a:prstGeom prst="rect">
            <a:avLst/>
          </a:prstGeom>
          <a:effectLst>
            <a:outerShdw blurRad="381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26" name="图形 25" descr="热气球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0" y="1783715"/>
            <a:ext cx="652780" cy="501650"/>
          </a:xfrm>
          <a:prstGeom prst="rect">
            <a:avLst/>
          </a:prstGeom>
          <a:effectLst>
            <a:outerShdw blurRad="381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3" name="copy_46E9992B-C624-4E06-926F-8A17B82AE187.mov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8355" y="2298065"/>
            <a:ext cx="7543165" cy="4122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private/var/mobile/Containers/Data/Application/3F03D8BB-E77B-4950-84F5-522283437A55/tmp/insert_image_tmp_dir/2025-07-22 04:20:51.186000.png2025-07-22 04:20:51.186000"/>
          <p:cNvPicPr>
            <a:picLocks noChangeAspect="1"/>
          </p:cNvPicPr>
          <p:nvPr/>
        </p:nvPicPr>
        <p:blipFill rotWithShape="1">
          <a:blip r:embed="rId1">
            <a:grayscl/>
          </a:blip>
          <a:srcRect/>
          <a:stretch>
            <a:fillRect/>
          </a:stretch>
        </p:blipFill>
        <p:spPr>
          <a:xfrm>
            <a:off x="267970" y="-60960"/>
            <a:ext cx="4972685" cy="69799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flipH="1">
            <a:off x="7743058" y="425954"/>
            <a:ext cx="523206" cy="523206"/>
            <a:chOff x="10408203" y="5786437"/>
            <a:chExt cx="390525" cy="390525"/>
          </a:xfrm>
        </p:grpSpPr>
        <p:sp>
          <p:nvSpPr>
            <p:cNvPr id="7" name="椭圆 6"/>
            <p:cNvSpPr/>
            <p:nvPr/>
          </p:nvSpPr>
          <p:spPr>
            <a:xfrm>
              <a:off x="10408203" y="5786437"/>
              <a:ext cx="390525" cy="3905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KSO_Shape"/>
            <p:cNvSpPr/>
            <p:nvPr/>
          </p:nvSpPr>
          <p:spPr>
            <a:xfrm flipH="1">
              <a:off x="10529285" y="5884223"/>
              <a:ext cx="115022" cy="194951"/>
            </a:xfrm>
            <a:prstGeom prst="chevron">
              <a:avLst>
                <a:gd name="adj" fmla="val 768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924674" y="425954"/>
            <a:ext cx="523206" cy="523206"/>
            <a:chOff x="10408203" y="5786437"/>
            <a:chExt cx="390525" cy="390525"/>
          </a:xfrm>
        </p:grpSpPr>
        <p:sp>
          <p:nvSpPr>
            <p:cNvPr id="10" name="椭圆 9"/>
            <p:cNvSpPr/>
            <p:nvPr/>
          </p:nvSpPr>
          <p:spPr>
            <a:xfrm>
              <a:off x="10408203" y="5786437"/>
              <a:ext cx="390525" cy="390525"/>
            </a:xfrm>
            <a:prstGeom prst="ellipse">
              <a:avLst/>
            </a:prstGeom>
            <a:ln>
              <a:noFill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KSO_Shape"/>
            <p:cNvSpPr/>
            <p:nvPr/>
          </p:nvSpPr>
          <p:spPr>
            <a:xfrm flipH="1">
              <a:off x="10529285" y="5884223"/>
              <a:ext cx="115022" cy="194951"/>
            </a:xfrm>
            <a:prstGeom prst="chevron">
              <a:avLst>
                <a:gd name="adj" fmla="val 768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64505" y="949325"/>
            <a:ext cx="4879975" cy="1196757"/>
            <a:chOff x="1115459" y="1022379"/>
            <a:chExt cx="4429125" cy="1196757"/>
          </a:xfrm>
        </p:grpSpPr>
        <p:sp>
          <p:nvSpPr>
            <p:cNvPr id="13" name="文本框 12"/>
            <p:cNvSpPr txBox="1"/>
            <p:nvPr/>
          </p:nvSpPr>
          <p:spPr>
            <a:xfrm>
              <a:off x="1115459" y="1022379"/>
              <a:ext cx="4429125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effectLst>
                    <a:outerShdw blurRad="381000" algn="ctr" rotWithShape="0">
                      <a:prstClr val="black">
                        <a:alpha val="25000"/>
                      </a:prstClr>
                    </a:outerShdw>
                  </a:effectLst>
                  <a:latin typeface="Kano regular" pitchFamily="50" charset="0"/>
                </a:rPr>
                <a:t>Acceleration Belt</a:t>
              </a:r>
              <a:endParaRPr lang="en-US" altLang="zh-CN" sz="4400" b="1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endParaRPr>
            </a:p>
          </p:txBody>
        </p:sp>
        <p:sp>
          <p:nvSpPr>
            <p:cNvPr id="14" name="矩形: 剪去单角 13"/>
            <p:cNvSpPr/>
            <p:nvPr/>
          </p:nvSpPr>
          <p:spPr>
            <a:xfrm rot="10800000" flipH="1">
              <a:off x="1238250" y="1911350"/>
              <a:ext cx="1409146" cy="293704"/>
            </a:xfrm>
            <a:prstGeom prst="snip1Rect">
              <a:avLst>
                <a:gd name="adj" fmla="val 24074"/>
              </a:avLst>
            </a:prstGeom>
            <a:ln>
              <a:noFill/>
            </a:ln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88255" y="1853376"/>
              <a:ext cx="1606551" cy="365760"/>
            </a:xfrm>
            <a:prstGeom prst="rect">
              <a:avLst/>
            </a:prstGeom>
            <a:noFill/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effectLst>
                    <a:outerShdw blurRad="381000" algn="ctr" rotWithShape="0">
                      <a:prstClr val="black">
                        <a:alpha val="25000"/>
                      </a:prstClr>
                    </a:outerShdw>
                  </a:effectLst>
                  <a:latin typeface="Kano regular" pitchFamily="50" charset="0"/>
                </a:rPr>
                <a:t>Speed up</a:t>
              </a:r>
              <a:endParaRPr lang="en-US" altLang="zh-CN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endParaRPr>
            </a:p>
          </p:txBody>
        </p:sp>
      </p:grpSp>
      <p:pic>
        <p:nvPicPr>
          <p:cNvPr id="4" name="图片 3" descr="2025-07-22 04:22:40.442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145" y="1780540"/>
            <a:ext cx="3257550" cy="47656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447915" y="1946275"/>
            <a:ext cx="1539875" cy="90741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FFFF00"/>
                </a:solidFill>
                <a:latin typeface="Calibri" pitchFamily="34" charset="0"/>
              </a:rPr>
              <a:t>*detect player</a:t>
            </a:r>
            <a:endParaRPr lang="zh-CN" altLang="en-US" sz="2400">
              <a:solidFill>
                <a:srgbClr val="FFFF00"/>
              </a:solidFill>
              <a:latin typeface="Calibri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66430" y="137795"/>
            <a:ext cx="3689985" cy="10102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2400">
                <a:solidFill>
                  <a:srgbClr val="FFFF00"/>
                </a:solidFill>
                <a:latin typeface="Calibri" pitchFamily="34" charset="0"/>
              </a:rPr>
              <a:t>*boost__duration/effect/cameracontrol/particle effect</a:t>
            </a:r>
            <a:endParaRPr lang="zh-CN" altLang="en-US" sz="2400">
              <a:solidFill>
                <a:srgbClr val="FFFF00"/>
              </a:solidFill>
              <a:latin typeface="Calibri" pitchFamily="34" charset="0"/>
            </a:endParaRPr>
          </a:p>
        </p:txBody>
      </p:sp>
      <p:pic>
        <p:nvPicPr>
          <p:cNvPr id="18" name="图片 17" descr="2025-07-22 20:14:21.896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375" y="2853690"/>
            <a:ext cx="2484755" cy="1397635"/>
          </a:xfrm>
          <a:prstGeom prst="rect">
            <a:avLst/>
          </a:prstGeom>
        </p:spPr>
      </p:pic>
      <p:pic>
        <p:nvPicPr>
          <p:cNvPr id="19" name="图片 18" descr="2025-07-22 20:14:25.893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375" y="4768215"/>
            <a:ext cx="2567940" cy="1403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8" b="10589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22103" y="-252621"/>
            <a:ext cx="12355514" cy="772519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49600" i="1" spc="600" dirty="0">
                <a:gradFill>
                  <a:gsLst>
                    <a:gs pos="0">
                      <a:schemeClr val="tx1">
                        <a:alpha val="12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effectLst/>
                <a:latin typeface="chappa Black" pitchFamily="2" charset="0"/>
              </a:rPr>
              <a:t>CON</a:t>
            </a:r>
            <a:endParaRPr lang="zh-CN" altLang="en-US" sz="49600" i="1" spc="600" dirty="0">
              <a:gradFill>
                <a:gsLst>
                  <a:gs pos="0">
                    <a:schemeClr val="tx1">
                      <a:alpha val="12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0" scaled="0"/>
              </a:gradFill>
              <a:effectLst/>
              <a:latin typeface="chappa Black" pitchFamily="2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54166" y="1290267"/>
            <a:ext cx="4675122" cy="770252"/>
            <a:chOff x="977966" y="1290267"/>
            <a:chExt cx="4675122" cy="770252"/>
          </a:xfrm>
        </p:grpSpPr>
        <p:sp>
          <p:nvSpPr>
            <p:cNvPr id="5" name="平行四边形 4"/>
            <p:cNvSpPr/>
            <p:nvPr/>
          </p:nvSpPr>
          <p:spPr>
            <a:xfrm>
              <a:off x="977966" y="1290267"/>
              <a:ext cx="4675122" cy="538534"/>
            </a:xfrm>
            <a:prstGeom prst="parallelogram">
              <a:avLst>
                <a:gd name="adj" fmla="val 36336"/>
              </a:avLst>
            </a:prstGeom>
            <a:noFill/>
            <a:ln w="19050">
              <a:gradFill flip="none" rotWithShape="1">
                <a:gsLst>
                  <a:gs pos="46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63500">
                <a:schemeClr val="accent1">
                  <a:satMod val="175000"/>
                  <a:alpha val="4000"/>
                </a:schemeClr>
              </a:glow>
              <a:outerShdw blurRad="381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28725" y="1359479"/>
              <a:ext cx="4152900" cy="701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</a:rPr>
                <a:t>A</a:t>
              </a:r>
              <a:r>
                <a:rPr lang="zh-CN" altLang="en-US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：</a:t>
              </a:r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</a:rPr>
                <a:t>Game Introduction &amp; Problems</a:t>
              </a:r>
              <a:endParaRPr lang="en-US" altLang="zh-CN" sz="2000" spc="3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happa Black" pitchFamily="2" charset="0"/>
                <a:ea typeface="宋体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33846" y="2622497"/>
            <a:ext cx="4675122" cy="770252"/>
            <a:chOff x="977966" y="1290267"/>
            <a:chExt cx="4675122" cy="770252"/>
          </a:xfrm>
        </p:grpSpPr>
        <p:sp>
          <p:nvSpPr>
            <p:cNvPr id="9" name="平行四边形 8"/>
            <p:cNvSpPr/>
            <p:nvPr/>
          </p:nvSpPr>
          <p:spPr>
            <a:xfrm>
              <a:off x="977966" y="1290267"/>
              <a:ext cx="4675122" cy="538534"/>
            </a:xfrm>
            <a:prstGeom prst="parallelogram">
              <a:avLst>
                <a:gd name="adj" fmla="val 36336"/>
              </a:avLst>
            </a:prstGeom>
            <a:noFill/>
            <a:ln w="19050">
              <a:gradFill flip="none" rotWithShape="1">
                <a:gsLst>
                  <a:gs pos="46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63500">
                <a:schemeClr val="accent1">
                  <a:satMod val="175000"/>
                  <a:alpha val="4000"/>
                </a:schemeClr>
              </a:glow>
              <a:outerShdw blurRad="381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28725" y="1359479"/>
              <a:ext cx="4152900" cy="701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</a:rPr>
                <a:t>B</a:t>
              </a:r>
              <a:r>
                <a:rPr lang="zh-CN" altLang="en-US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：</a:t>
              </a:r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Figma</a:t>
              </a:r>
              <a:r>
                <a:rPr lang="zh-CN" altLang="en-US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；</a:t>
              </a:r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Design Framework</a:t>
              </a:r>
              <a:endParaRPr lang="en-US" altLang="zh-CN" sz="2000" spc="3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happa Black" pitchFamily="2" charset="0"/>
                <a:ea typeface="宋体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23686" y="3893079"/>
            <a:ext cx="4675122" cy="1379852"/>
            <a:chOff x="977966" y="1290267"/>
            <a:chExt cx="4675122" cy="1379852"/>
          </a:xfrm>
        </p:grpSpPr>
        <p:sp>
          <p:nvSpPr>
            <p:cNvPr id="12" name="平行四边形 11"/>
            <p:cNvSpPr/>
            <p:nvPr/>
          </p:nvSpPr>
          <p:spPr>
            <a:xfrm>
              <a:off x="977966" y="1290267"/>
              <a:ext cx="4675122" cy="538534"/>
            </a:xfrm>
            <a:prstGeom prst="parallelogram">
              <a:avLst>
                <a:gd name="adj" fmla="val 36336"/>
              </a:avLst>
            </a:prstGeom>
            <a:noFill/>
            <a:ln w="19050">
              <a:gradFill flip="none" rotWithShape="1">
                <a:gsLst>
                  <a:gs pos="46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63500">
                <a:schemeClr val="accent1">
                  <a:satMod val="175000"/>
                  <a:alpha val="4000"/>
                </a:schemeClr>
              </a:glow>
              <a:outerShdw blurRad="381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28725" y="1359479"/>
              <a:ext cx="4152900" cy="1310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C</a:t>
              </a:r>
              <a:r>
                <a:rPr lang="zh-CN" altLang="en-US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：</a:t>
              </a:r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Technical Details</a:t>
              </a:r>
              <a:endParaRPr lang="en-US" altLang="zh-CN" sz="2000" spc="3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happa Black" pitchFamily="2" charset="0"/>
                <a:ea typeface="宋体" charset="-122"/>
              </a:endParaRPr>
            </a:p>
            <a:p>
              <a:pPr algn="ctr"/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- Driving Backward</a:t>
              </a:r>
              <a:endParaRPr lang="en-US" altLang="zh-CN" sz="2000" spc="3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happa Black" pitchFamily="2" charset="0"/>
                <a:ea typeface="宋体" charset="-122"/>
              </a:endParaRPr>
            </a:p>
            <a:p>
              <a:pPr algn="ctr"/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-Operation Keys</a:t>
              </a:r>
              <a:endParaRPr lang="en-US" altLang="zh-CN" sz="2000" spc="3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happa Black" pitchFamily="2" charset="0"/>
                <a:ea typeface="宋体" charset="-122"/>
              </a:endParaRPr>
            </a:p>
            <a:p>
              <a:pPr algn="ctr"/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-Acceleration Belt</a:t>
              </a:r>
              <a:endParaRPr lang="en-US" altLang="zh-CN" sz="2000" spc="3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happa Black" pitchFamily="2" charset="0"/>
                <a:ea typeface="宋体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54100" y="5540375"/>
            <a:ext cx="4675505" cy="538480"/>
            <a:chOff x="977966" y="1290267"/>
            <a:chExt cx="4675122" cy="538534"/>
          </a:xfrm>
        </p:grpSpPr>
        <p:sp>
          <p:nvSpPr>
            <p:cNvPr id="3" name="平行四边形 2"/>
            <p:cNvSpPr/>
            <p:nvPr/>
          </p:nvSpPr>
          <p:spPr>
            <a:xfrm>
              <a:off x="977966" y="1290267"/>
              <a:ext cx="4675122" cy="538534"/>
            </a:xfrm>
            <a:prstGeom prst="parallelogram">
              <a:avLst>
                <a:gd name="adj" fmla="val 36336"/>
              </a:avLst>
            </a:prstGeom>
            <a:noFill/>
            <a:ln w="19050">
              <a:gradFill flip="none" rotWithShape="1">
                <a:gsLst>
                  <a:gs pos="46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effectLst>
              <a:glow rad="63500">
                <a:schemeClr val="accent1">
                  <a:satMod val="175000"/>
                  <a:alpha val="4000"/>
                </a:schemeClr>
              </a:glow>
              <a:outerShdw blurRad="381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28725" y="1359479"/>
              <a:ext cx="4152900" cy="396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C</a:t>
              </a:r>
              <a:r>
                <a:rPr lang="zh-CN" altLang="en-US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：</a:t>
              </a:r>
              <a:r>
                <a:rPr lang="en-US" altLang="zh-CN" sz="2000" spc="300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happa Black" pitchFamily="2" charset="0"/>
                  <a:ea typeface="宋体" charset="-122"/>
                </a:rPr>
                <a:t>Future Expectations</a:t>
              </a:r>
              <a:endParaRPr lang="en-US" altLang="zh-CN" sz="2000" spc="3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happa Black" pitchFamily="2" charset="0"/>
                <a:ea typeface="宋体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/>
          <p:nvPr/>
        </p:nvSpPr>
        <p:spPr bwMode="auto">
          <a:xfrm>
            <a:off x="7596551" y="552450"/>
            <a:ext cx="2357785" cy="7734300"/>
          </a:xfrm>
          <a:custGeom>
            <a:avLst/>
            <a:gdLst>
              <a:gd name="T0" fmla="*/ 1262856 w 21536"/>
              <a:gd name="T1" fmla="*/ 4143157 h 21597"/>
              <a:gd name="T2" fmla="*/ 1262856 w 21536"/>
              <a:gd name="T3" fmla="*/ 4143157 h 21597"/>
              <a:gd name="T4" fmla="*/ 1262856 w 21536"/>
              <a:gd name="T5" fmla="*/ 4143157 h 21597"/>
              <a:gd name="T6" fmla="*/ 1262856 w 21536"/>
              <a:gd name="T7" fmla="*/ 4143157 h 215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36" h="21597">
                <a:moveTo>
                  <a:pt x="17846" y="9016"/>
                </a:moveTo>
                <a:cubicBezTo>
                  <a:pt x="17815" y="8988"/>
                  <a:pt x="17525" y="8482"/>
                  <a:pt x="17494" y="8457"/>
                </a:cubicBezTo>
                <a:cubicBezTo>
                  <a:pt x="17463" y="8431"/>
                  <a:pt x="17680" y="8412"/>
                  <a:pt x="17690" y="8393"/>
                </a:cubicBezTo>
                <a:cubicBezTo>
                  <a:pt x="17701" y="8374"/>
                  <a:pt x="17338" y="8210"/>
                  <a:pt x="17090" y="8020"/>
                </a:cubicBezTo>
                <a:cubicBezTo>
                  <a:pt x="16842" y="7831"/>
                  <a:pt x="16801" y="6945"/>
                  <a:pt x="16946" y="6442"/>
                </a:cubicBezTo>
                <a:lnTo>
                  <a:pt x="16987" y="6439"/>
                </a:lnTo>
                <a:lnTo>
                  <a:pt x="17152" y="6382"/>
                </a:lnTo>
                <a:cubicBezTo>
                  <a:pt x="17152" y="6382"/>
                  <a:pt x="17194" y="6474"/>
                  <a:pt x="17194" y="6483"/>
                </a:cubicBezTo>
                <a:cubicBezTo>
                  <a:pt x="17194" y="6493"/>
                  <a:pt x="17463" y="7473"/>
                  <a:pt x="17473" y="7520"/>
                </a:cubicBezTo>
                <a:cubicBezTo>
                  <a:pt x="17484" y="7568"/>
                  <a:pt x="17638" y="7812"/>
                  <a:pt x="17649" y="7890"/>
                </a:cubicBezTo>
                <a:cubicBezTo>
                  <a:pt x="17660" y="7970"/>
                  <a:pt x="17970" y="8147"/>
                  <a:pt x="18021" y="8229"/>
                </a:cubicBezTo>
                <a:cubicBezTo>
                  <a:pt x="18073" y="8311"/>
                  <a:pt x="17877" y="9045"/>
                  <a:pt x="17846" y="9016"/>
                </a:cubicBezTo>
                <a:close/>
                <a:moveTo>
                  <a:pt x="21533" y="7821"/>
                </a:moveTo>
                <a:cubicBezTo>
                  <a:pt x="21497" y="7747"/>
                  <a:pt x="21219" y="7681"/>
                  <a:pt x="21322" y="7636"/>
                </a:cubicBezTo>
                <a:cubicBezTo>
                  <a:pt x="21424" y="7592"/>
                  <a:pt x="21448" y="7447"/>
                  <a:pt x="21412" y="7429"/>
                </a:cubicBezTo>
                <a:cubicBezTo>
                  <a:pt x="21376" y="7410"/>
                  <a:pt x="21189" y="7054"/>
                  <a:pt x="21063" y="6917"/>
                </a:cubicBezTo>
                <a:cubicBezTo>
                  <a:pt x="20937" y="6781"/>
                  <a:pt x="20407" y="6068"/>
                  <a:pt x="20383" y="5983"/>
                </a:cubicBezTo>
                <a:cubicBezTo>
                  <a:pt x="20359" y="5898"/>
                  <a:pt x="20022" y="5284"/>
                  <a:pt x="19943" y="5185"/>
                </a:cubicBezTo>
                <a:cubicBezTo>
                  <a:pt x="19865" y="5085"/>
                  <a:pt x="19312" y="4326"/>
                  <a:pt x="19251" y="4241"/>
                </a:cubicBezTo>
                <a:cubicBezTo>
                  <a:pt x="19192" y="4156"/>
                  <a:pt x="18668" y="3630"/>
                  <a:pt x="18644" y="3573"/>
                </a:cubicBezTo>
                <a:cubicBezTo>
                  <a:pt x="18620" y="3516"/>
                  <a:pt x="18144" y="3494"/>
                  <a:pt x="18072" y="3479"/>
                </a:cubicBezTo>
                <a:cubicBezTo>
                  <a:pt x="18000" y="3465"/>
                  <a:pt x="14527" y="3134"/>
                  <a:pt x="14527" y="3134"/>
                </a:cubicBezTo>
                <a:cubicBezTo>
                  <a:pt x="14527" y="3134"/>
                  <a:pt x="13474" y="3032"/>
                  <a:pt x="13324" y="3010"/>
                </a:cubicBezTo>
                <a:cubicBezTo>
                  <a:pt x="13208" y="2993"/>
                  <a:pt x="12667" y="2868"/>
                  <a:pt x="12436" y="2807"/>
                </a:cubicBezTo>
                <a:cubicBezTo>
                  <a:pt x="12425" y="2778"/>
                  <a:pt x="12418" y="2764"/>
                  <a:pt x="12416" y="2771"/>
                </a:cubicBezTo>
                <a:cubicBezTo>
                  <a:pt x="12414" y="2776"/>
                  <a:pt x="12410" y="2785"/>
                  <a:pt x="12403" y="2798"/>
                </a:cubicBezTo>
                <a:cubicBezTo>
                  <a:pt x="12353" y="2784"/>
                  <a:pt x="12325" y="2775"/>
                  <a:pt x="12331" y="2773"/>
                </a:cubicBezTo>
                <a:cubicBezTo>
                  <a:pt x="12361" y="2764"/>
                  <a:pt x="12319" y="2569"/>
                  <a:pt x="12313" y="2525"/>
                </a:cubicBezTo>
                <a:cubicBezTo>
                  <a:pt x="12306" y="2481"/>
                  <a:pt x="12385" y="2359"/>
                  <a:pt x="12414" y="2304"/>
                </a:cubicBezTo>
                <a:cubicBezTo>
                  <a:pt x="12445" y="2249"/>
                  <a:pt x="12481" y="2148"/>
                  <a:pt x="12499" y="2140"/>
                </a:cubicBezTo>
                <a:cubicBezTo>
                  <a:pt x="12517" y="2133"/>
                  <a:pt x="12746" y="2166"/>
                  <a:pt x="12818" y="2140"/>
                </a:cubicBezTo>
                <a:cubicBezTo>
                  <a:pt x="12890" y="2115"/>
                  <a:pt x="13089" y="1984"/>
                  <a:pt x="13173" y="1931"/>
                </a:cubicBezTo>
                <a:cubicBezTo>
                  <a:pt x="13257" y="1877"/>
                  <a:pt x="13390" y="1594"/>
                  <a:pt x="13360" y="1589"/>
                </a:cubicBezTo>
                <a:cubicBezTo>
                  <a:pt x="13329" y="1583"/>
                  <a:pt x="13125" y="1590"/>
                  <a:pt x="13131" y="1561"/>
                </a:cubicBezTo>
                <a:cubicBezTo>
                  <a:pt x="13137" y="1532"/>
                  <a:pt x="13149" y="1416"/>
                  <a:pt x="13149" y="1416"/>
                </a:cubicBezTo>
                <a:cubicBezTo>
                  <a:pt x="13149" y="1416"/>
                  <a:pt x="13456" y="1134"/>
                  <a:pt x="13504" y="1022"/>
                </a:cubicBezTo>
                <a:cubicBezTo>
                  <a:pt x="13552" y="910"/>
                  <a:pt x="13528" y="842"/>
                  <a:pt x="13504" y="801"/>
                </a:cubicBezTo>
                <a:cubicBezTo>
                  <a:pt x="13480" y="761"/>
                  <a:pt x="12673" y="376"/>
                  <a:pt x="12511" y="318"/>
                </a:cubicBezTo>
                <a:cubicBezTo>
                  <a:pt x="12348" y="259"/>
                  <a:pt x="12240" y="211"/>
                  <a:pt x="11909" y="176"/>
                </a:cubicBezTo>
                <a:cubicBezTo>
                  <a:pt x="11578" y="141"/>
                  <a:pt x="10573" y="65"/>
                  <a:pt x="10573" y="65"/>
                </a:cubicBezTo>
                <a:cubicBezTo>
                  <a:pt x="10573" y="65"/>
                  <a:pt x="9905" y="-2"/>
                  <a:pt x="9580" y="-1"/>
                </a:cubicBezTo>
                <a:cubicBezTo>
                  <a:pt x="9255" y="1"/>
                  <a:pt x="8798" y="3"/>
                  <a:pt x="8611" y="18"/>
                </a:cubicBezTo>
                <a:cubicBezTo>
                  <a:pt x="8424" y="32"/>
                  <a:pt x="8076" y="113"/>
                  <a:pt x="8076" y="113"/>
                </a:cubicBezTo>
                <a:cubicBezTo>
                  <a:pt x="8076" y="113"/>
                  <a:pt x="7829" y="58"/>
                  <a:pt x="7709" y="54"/>
                </a:cubicBezTo>
                <a:cubicBezTo>
                  <a:pt x="7588" y="51"/>
                  <a:pt x="7299" y="64"/>
                  <a:pt x="7257" y="49"/>
                </a:cubicBezTo>
                <a:cubicBezTo>
                  <a:pt x="7214" y="34"/>
                  <a:pt x="6745" y="31"/>
                  <a:pt x="6745" y="31"/>
                </a:cubicBezTo>
                <a:cubicBezTo>
                  <a:pt x="6847" y="364"/>
                  <a:pt x="7251" y="432"/>
                  <a:pt x="7245" y="505"/>
                </a:cubicBezTo>
                <a:cubicBezTo>
                  <a:pt x="7239" y="579"/>
                  <a:pt x="6884" y="599"/>
                  <a:pt x="6757" y="661"/>
                </a:cubicBezTo>
                <a:cubicBezTo>
                  <a:pt x="6631" y="724"/>
                  <a:pt x="6511" y="807"/>
                  <a:pt x="6552" y="833"/>
                </a:cubicBezTo>
                <a:cubicBezTo>
                  <a:pt x="6594" y="858"/>
                  <a:pt x="6667" y="958"/>
                  <a:pt x="6691" y="1007"/>
                </a:cubicBezTo>
                <a:cubicBezTo>
                  <a:pt x="6715" y="1057"/>
                  <a:pt x="6794" y="1169"/>
                  <a:pt x="6799" y="1254"/>
                </a:cubicBezTo>
                <a:cubicBezTo>
                  <a:pt x="6805" y="1338"/>
                  <a:pt x="6956" y="1410"/>
                  <a:pt x="6926" y="1438"/>
                </a:cubicBezTo>
                <a:cubicBezTo>
                  <a:pt x="6895" y="1465"/>
                  <a:pt x="6842" y="1493"/>
                  <a:pt x="6794" y="1486"/>
                </a:cubicBezTo>
                <a:cubicBezTo>
                  <a:pt x="6745" y="1478"/>
                  <a:pt x="6697" y="1467"/>
                  <a:pt x="6649" y="1467"/>
                </a:cubicBezTo>
                <a:cubicBezTo>
                  <a:pt x="6601" y="1467"/>
                  <a:pt x="6535" y="1502"/>
                  <a:pt x="6511" y="1517"/>
                </a:cubicBezTo>
                <a:cubicBezTo>
                  <a:pt x="6486" y="1532"/>
                  <a:pt x="6475" y="1570"/>
                  <a:pt x="6504" y="1585"/>
                </a:cubicBezTo>
                <a:cubicBezTo>
                  <a:pt x="6535" y="1599"/>
                  <a:pt x="6577" y="1647"/>
                  <a:pt x="6583" y="1701"/>
                </a:cubicBezTo>
                <a:cubicBezTo>
                  <a:pt x="6589" y="1754"/>
                  <a:pt x="6547" y="1776"/>
                  <a:pt x="6619" y="1815"/>
                </a:cubicBezTo>
                <a:cubicBezTo>
                  <a:pt x="6691" y="1853"/>
                  <a:pt x="6823" y="1933"/>
                  <a:pt x="6853" y="1953"/>
                </a:cubicBezTo>
                <a:cubicBezTo>
                  <a:pt x="6884" y="1973"/>
                  <a:pt x="6938" y="2013"/>
                  <a:pt x="6968" y="2045"/>
                </a:cubicBezTo>
                <a:cubicBezTo>
                  <a:pt x="6998" y="2076"/>
                  <a:pt x="7064" y="2111"/>
                  <a:pt x="7118" y="2113"/>
                </a:cubicBezTo>
                <a:cubicBezTo>
                  <a:pt x="7173" y="2115"/>
                  <a:pt x="7371" y="2085"/>
                  <a:pt x="7395" y="2085"/>
                </a:cubicBezTo>
                <a:cubicBezTo>
                  <a:pt x="7419" y="2085"/>
                  <a:pt x="7552" y="2247"/>
                  <a:pt x="7564" y="2322"/>
                </a:cubicBezTo>
                <a:cubicBezTo>
                  <a:pt x="7576" y="2398"/>
                  <a:pt x="7714" y="2466"/>
                  <a:pt x="7757" y="2514"/>
                </a:cubicBezTo>
                <a:cubicBezTo>
                  <a:pt x="7798" y="2562"/>
                  <a:pt x="7835" y="2611"/>
                  <a:pt x="7835" y="2637"/>
                </a:cubicBezTo>
                <a:cubicBezTo>
                  <a:pt x="7835" y="2663"/>
                  <a:pt x="7816" y="2790"/>
                  <a:pt x="7804" y="2817"/>
                </a:cubicBezTo>
                <a:cubicBezTo>
                  <a:pt x="7793" y="2845"/>
                  <a:pt x="7768" y="2959"/>
                  <a:pt x="7738" y="2970"/>
                </a:cubicBezTo>
                <a:cubicBezTo>
                  <a:pt x="7732" y="2972"/>
                  <a:pt x="7715" y="2977"/>
                  <a:pt x="7694" y="2983"/>
                </a:cubicBezTo>
                <a:cubicBezTo>
                  <a:pt x="7678" y="2975"/>
                  <a:pt x="7667" y="2969"/>
                  <a:pt x="7667" y="2969"/>
                </a:cubicBezTo>
                <a:cubicBezTo>
                  <a:pt x="7650" y="2981"/>
                  <a:pt x="7632" y="2994"/>
                  <a:pt x="7613" y="3009"/>
                </a:cubicBezTo>
                <a:cubicBezTo>
                  <a:pt x="7531" y="3035"/>
                  <a:pt x="7418" y="3073"/>
                  <a:pt x="7281" y="3132"/>
                </a:cubicBezTo>
                <a:cubicBezTo>
                  <a:pt x="7034" y="3236"/>
                  <a:pt x="6902" y="3299"/>
                  <a:pt x="6643" y="3307"/>
                </a:cubicBezTo>
                <a:cubicBezTo>
                  <a:pt x="6384" y="3314"/>
                  <a:pt x="6011" y="3319"/>
                  <a:pt x="5566" y="3388"/>
                </a:cubicBezTo>
                <a:cubicBezTo>
                  <a:pt x="5121" y="3455"/>
                  <a:pt x="4681" y="3525"/>
                  <a:pt x="4362" y="3566"/>
                </a:cubicBezTo>
                <a:cubicBezTo>
                  <a:pt x="4043" y="3606"/>
                  <a:pt x="3014" y="3711"/>
                  <a:pt x="2900" y="3728"/>
                </a:cubicBezTo>
                <a:cubicBezTo>
                  <a:pt x="2785" y="3744"/>
                  <a:pt x="1973" y="3939"/>
                  <a:pt x="1930" y="3943"/>
                </a:cubicBezTo>
                <a:cubicBezTo>
                  <a:pt x="1889" y="3947"/>
                  <a:pt x="1804" y="4596"/>
                  <a:pt x="1804" y="4596"/>
                </a:cubicBezTo>
                <a:cubicBezTo>
                  <a:pt x="1804" y="4596"/>
                  <a:pt x="1756" y="4368"/>
                  <a:pt x="1678" y="4473"/>
                </a:cubicBezTo>
                <a:cubicBezTo>
                  <a:pt x="1600" y="4578"/>
                  <a:pt x="1413" y="5023"/>
                  <a:pt x="1347" y="5124"/>
                </a:cubicBezTo>
                <a:cubicBezTo>
                  <a:pt x="1280" y="5225"/>
                  <a:pt x="1016" y="6057"/>
                  <a:pt x="865" y="6288"/>
                </a:cubicBezTo>
                <a:cubicBezTo>
                  <a:pt x="715" y="6520"/>
                  <a:pt x="576" y="6831"/>
                  <a:pt x="564" y="6936"/>
                </a:cubicBezTo>
                <a:cubicBezTo>
                  <a:pt x="552" y="7041"/>
                  <a:pt x="282" y="7298"/>
                  <a:pt x="372" y="7454"/>
                </a:cubicBezTo>
                <a:cubicBezTo>
                  <a:pt x="462" y="7611"/>
                  <a:pt x="558" y="7679"/>
                  <a:pt x="510" y="7740"/>
                </a:cubicBezTo>
                <a:cubicBezTo>
                  <a:pt x="462" y="7800"/>
                  <a:pt x="348" y="8205"/>
                  <a:pt x="275" y="8457"/>
                </a:cubicBezTo>
                <a:cubicBezTo>
                  <a:pt x="203" y="8709"/>
                  <a:pt x="282" y="8834"/>
                  <a:pt x="245" y="8944"/>
                </a:cubicBezTo>
                <a:cubicBezTo>
                  <a:pt x="209" y="9055"/>
                  <a:pt x="95" y="9527"/>
                  <a:pt x="65" y="9776"/>
                </a:cubicBezTo>
                <a:cubicBezTo>
                  <a:pt x="35" y="10024"/>
                  <a:pt x="143" y="10307"/>
                  <a:pt x="137" y="10328"/>
                </a:cubicBezTo>
                <a:cubicBezTo>
                  <a:pt x="131" y="10348"/>
                  <a:pt x="143" y="10832"/>
                  <a:pt x="89" y="10997"/>
                </a:cubicBezTo>
                <a:cubicBezTo>
                  <a:pt x="35" y="11163"/>
                  <a:pt x="-31" y="11324"/>
                  <a:pt x="16" y="11361"/>
                </a:cubicBezTo>
                <a:cubicBezTo>
                  <a:pt x="65" y="11398"/>
                  <a:pt x="251" y="11462"/>
                  <a:pt x="257" y="11481"/>
                </a:cubicBezTo>
                <a:cubicBezTo>
                  <a:pt x="263" y="11499"/>
                  <a:pt x="305" y="11576"/>
                  <a:pt x="317" y="11587"/>
                </a:cubicBezTo>
                <a:cubicBezTo>
                  <a:pt x="330" y="11599"/>
                  <a:pt x="474" y="11654"/>
                  <a:pt x="498" y="11659"/>
                </a:cubicBezTo>
                <a:cubicBezTo>
                  <a:pt x="522" y="11665"/>
                  <a:pt x="595" y="11970"/>
                  <a:pt x="576" y="12099"/>
                </a:cubicBezTo>
                <a:cubicBezTo>
                  <a:pt x="558" y="12228"/>
                  <a:pt x="721" y="12399"/>
                  <a:pt x="793" y="12436"/>
                </a:cubicBezTo>
                <a:cubicBezTo>
                  <a:pt x="865" y="12472"/>
                  <a:pt x="1329" y="12768"/>
                  <a:pt x="1377" y="12813"/>
                </a:cubicBezTo>
                <a:cubicBezTo>
                  <a:pt x="1425" y="12857"/>
                  <a:pt x="1816" y="12963"/>
                  <a:pt x="2268" y="13002"/>
                </a:cubicBezTo>
                <a:cubicBezTo>
                  <a:pt x="2719" y="13041"/>
                  <a:pt x="3050" y="13101"/>
                  <a:pt x="3309" y="13109"/>
                </a:cubicBezTo>
                <a:cubicBezTo>
                  <a:pt x="3567" y="13116"/>
                  <a:pt x="3839" y="13100"/>
                  <a:pt x="3856" y="13076"/>
                </a:cubicBezTo>
                <a:cubicBezTo>
                  <a:pt x="3874" y="13052"/>
                  <a:pt x="3856" y="12989"/>
                  <a:pt x="3766" y="12962"/>
                </a:cubicBezTo>
                <a:cubicBezTo>
                  <a:pt x="3676" y="12934"/>
                  <a:pt x="2924" y="12814"/>
                  <a:pt x="2821" y="12768"/>
                </a:cubicBezTo>
                <a:cubicBezTo>
                  <a:pt x="2719" y="12723"/>
                  <a:pt x="2737" y="12688"/>
                  <a:pt x="2610" y="12607"/>
                </a:cubicBezTo>
                <a:cubicBezTo>
                  <a:pt x="2484" y="12526"/>
                  <a:pt x="2328" y="12491"/>
                  <a:pt x="2316" y="12401"/>
                </a:cubicBezTo>
                <a:cubicBezTo>
                  <a:pt x="2304" y="12310"/>
                  <a:pt x="2328" y="12240"/>
                  <a:pt x="2448" y="12219"/>
                </a:cubicBezTo>
                <a:cubicBezTo>
                  <a:pt x="2569" y="12196"/>
                  <a:pt x="2743" y="12187"/>
                  <a:pt x="2761" y="12220"/>
                </a:cubicBezTo>
                <a:cubicBezTo>
                  <a:pt x="2779" y="12254"/>
                  <a:pt x="2863" y="12412"/>
                  <a:pt x="2905" y="12489"/>
                </a:cubicBezTo>
                <a:cubicBezTo>
                  <a:pt x="2948" y="12566"/>
                  <a:pt x="3050" y="12662"/>
                  <a:pt x="3134" y="12688"/>
                </a:cubicBezTo>
                <a:cubicBezTo>
                  <a:pt x="3219" y="12713"/>
                  <a:pt x="3357" y="12759"/>
                  <a:pt x="3453" y="12748"/>
                </a:cubicBezTo>
                <a:cubicBezTo>
                  <a:pt x="3549" y="12737"/>
                  <a:pt x="3724" y="12759"/>
                  <a:pt x="3688" y="12673"/>
                </a:cubicBezTo>
                <a:cubicBezTo>
                  <a:pt x="3652" y="12586"/>
                  <a:pt x="3658" y="12596"/>
                  <a:pt x="3622" y="12505"/>
                </a:cubicBezTo>
                <a:cubicBezTo>
                  <a:pt x="3586" y="12415"/>
                  <a:pt x="3549" y="12377"/>
                  <a:pt x="3483" y="12298"/>
                </a:cubicBezTo>
                <a:cubicBezTo>
                  <a:pt x="3417" y="12219"/>
                  <a:pt x="3375" y="12189"/>
                  <a:pt x="3387" y="12117"/>
                </a:cubicBezTo>
                <a:cubicBezTo>
                  <a:pt x="3399" y="12046"/>
                  <a:pt x="3297" y="11856"/>
                  <a:pt x="3291" y="11810"/>
                </a:cubicBezTo>
                <a:cubicBezTo>
                  <a:pt x="3285" y="11764"/>
                  <a:pt x="3224" y="11691"/>
                  <a:pt x="3200" y="11652"/>
                </a:cubicBezTo>
                <a:cubicBezTo>
                  <a:pt x="3176" y="11613"/>
                  <a:pt x="3008" y="11532"/>
                  <a:pt x="2960" y="11505"/>
                </a:cubicBezTo>
                <a:cubicBezTo>
                  <a:pt x="2911" y="11477"/>
                  <a:pt x="2918" y="11389"/>
                  <a:pt x="2911" y="11365"/>
                </a:cubicBezTo>
                <a:cubicBezTo>
                  <a:pt x="2905" y="11341"/>
                  <a:pt x="2905" y="11312"/>
                  <a:pt x="2948" y="11297"/>
                </a:cubicBezTo>
                <a:cubicBezTo>
                  <a:pt x="2990" y="11282"/>
                  <a:pt x="2953" y="10953"/>
                  <a:pt x="2966" y="10944"/>
                </a:cubicBezTo>
                <a:cubicBezTo>
                  <a:pt x="2978" y="10935"/>
                  <a:pt x="3146" y="9818"/>
                  <a:pt x="3170" y="9787"/>
                </a:cubicBezTo>
                <a:cubicBezTo>
                  <a:pt x="3194" y="9756"/>
                  <a:pt x="3724" y="8262"/>
                  <a:pt x="3724" y="8262"/>
                </a:cubicBezTo>
                <a:cubicBezTo>
                  <a:pt x="3724" y="8262"/>
                  <a:pt x="4145" y="7250"/>
                  <a:pt x="4145" y="7234"/>
                </a:cubicBezTo>
                <a:cubicBezTo>
                  <a:pt x="4145" y="7217"/>
                  <a:pt x="4278" y="6785"/>
                  <a:pt x="4248" y="6748"/>
                </a:cubicBezTo>
                <a:cubicBezTo>
                  <a:pt x="4217" y="6711"/>
                  <a:pt x="4260" y="6522"/>
                  <a:pt x="4338" y="6553"/>
                </a:cubicBezTo>
                <a:cubicBezTo>
                  <a:pt x="4416" y="6585"/>
                  <a:pt x="4886" y="7068"/>
                  <a:pt x="4916" y="7085"/>
                </a:cubicBezTo>
                <a:cubicBezTo>
                  <a:pt x="4946" y="7101"/>
                  <a:pt x="4681" y="7385"/>
                  <a:pt x="4729" y="7407"/>
                </a:cubicBezTo>
                <a:cubicBezTo>
                  <a:pt x="4778" y="7429"/>
                  <a:pt x="5030" y="7537"/>
                  <a:pt x="4976" y="7558"/>
                </a:cubicBezTo>
                <a:cubicBezTo>
                  <a:pt x="4921" y="7578"/>
                  <a:pt x="4783" y="7611"/>
                  <a:pt x="4765" y="7640"/>
                </a:cubicBezTo>
                <a:cubicBezTo>
                  <a:pt x="4747" y="7670"/>
                  <a:pt x="4615" y="7813"/>
                  <a:pt x="4651" y="7962"/>
                </a:cubicBezTo>
                <a:cubicBezTo>
                  <a:pt x="4687" y="8111"/>
                  <a:pt x="4693" y="8080"/>
                  <a:pt x="4573" y="8168"/>
                </a:cubicBezTo>
                <a:cubicBezTo>
                  <a:pt x="4452" y="8257"/>
                  <a:pt x="4452" y="8472"/>
                  <a:pt x="4506" y="8490"/>
                </a:cubicBezTo>
                <a:cubicBezTo>
                  <a:pt x="4561" y="8508"/>
                  <a:pt x="4789" y="8554"/>
                  <a:pt x="4747" y="8565"/>
                </a:cubicBezTo>
                <a:cubicBezTo>
                  <a:pt x="4705" y="8576"/>
                  <a:pt x="4639" y="8626"/>
                  <a:pt x="4639" y="8666"/>
                </a:cubicBezTo>
                <a:cubicBezTo>
                  <a:pt x="4639" y="8707"/>
                  <a:pt x="4621" y="8876"/>
                  <a:pt x="4621" y="8876"/>
                </a:cubicBezTo>
                <a:cubicBezTo>
                  <a:pt x="4621" y="8876"/>
                  <a:pt x="4464" y="8935"/>
                  <a:pt x="4182" y="9016"/>
                </a:cubicBezTo>
                <a:cubicBezTo>
                  <a:pt x="3899" y="9097"/>
                  <a:pt x="3676" y="9132"/>
                  <a:pt x="3591" y="9270"/>
                </a:cubicBezTo>
                <a:cubicBezTo>
                  <a:pt x="3507" y="9408"/>
                  <a:pt x="3188" y="10738"/>
                  <a:pt x="3140" y="10802"/>
                </a:cubicBezTo>
                <a:cubicBezTo>
                  <a:pt x="3092" y="10867"/>
                  <a:pt x="3008" y="10931"/>
                  <a:pt x="3128" y="10966"/>
                </a:cubicBezTo>
                <a:cubicBezTo>
                  <a:pt x="3248" y="11001"/>
                  <a:pt x="3573" y="11152"/>
                  <a:pt x="3562" y="11170"/>
                </a:cubicBezTo>
                <a:cubicBezTo>
                  <a:pt x="3549" y="11188"/>
                  <a:pt x="3591" y="11442"/>
                  <a:pt x="3652" y="11520"/>
                </a:cubicBezTo>
                <a:cubicBezTo>
                  <a:pt x="3712" y="11597"/>
                  <a:pt x="4206" y="12023"/>
                  <a:pt x="4266" y="12147"/>
                </a:cubicBezTo>
                <a:cubicBezTo>
                  <a:pt x="4325" y="12270"/>
                  <a:pt x="5072" y="13425"/>
                  <a:pt x="5211" y="13661"/>
                </a:cubicBezTo>
                <a:cubicBezTo>
                  <a:pt x="5349" y="13896"/>
                  <a:pt x="5367" y="13933"/>
                  <a:pt x="5379" y="14076"/>
                </a:cubicBezTo>
                <a:cubicBezTo>
                  <a:pt x="5391" y="14220"/>
                  <a:pt x="5788" y="14417"/>
                  <a:pt x="5807" y="14474"/>
                </a:cubicBezTo>
                <a:cubicBezTo>
                  <a:pt x="5824" y="14531"/>
                  <a:pt x="5644" y="14847"/>
                  <a:pt x="5331" y="15060"/>
                </a:cubicBezTo>
                <a:cubicBezTo>
                  <a:pt x="5018" y="15274"/>
                  <a:pt x="5096" y="15449"/>
                  <a:pt x="5126" y="15467"/>
                </a:cubicBezTo>
                <a:cubicBezTo>
                  <a:pt x="5157" y="15485"/>
                  <a:pt x="6270" y="17096"/>
                  <a:pt x="6402" y="17273"/>
                </a:cubicBezTo>
                <a:cubicBezTo>
                  <a:pt x="6535" y="17450"/>
                  <a:pt x="7142" y="18288"/>
                  <a:pt x="7190" y="18456"/>
                </a:cubicBezTo>
                <a:cubicBezTo>
                  <a:pt x="7239" y="18623"/>
                  <a:pt x="7504" y="18974"/>
                  <a:pt x="7666" y="19230"/>
                </a:cubicBezTo>
                <a:cubicBezTo>
                  <a:pt x="7829" y="19486"/>
                  <a:pt x="8057" y="19843"/>
                  <a:pt x="8136" y="20069"/>
                </a:cubicBezTo>
                <a:cubicBezTo>
                  <a:pt x="8214" y="20295"/>
                  <a:pt x="8274" y="20481"/>
                  <a:pt x="8358" y="20470"/>
                </a:cubicBezTo>
                <a:cubicBezTo>
                  <a:pt x="8443" y="20459"/>
                  <a:pt x="8984" y="20451"/>
                  <a:pt x="9020" y="20466"/>
                </a:cubicBezTo>
                <a:cubicBezTo>
                  <a:pt x="9056" y="20481"/>
                  <a:pt x="9321" y="20578"/>
                  <a:pt x="9339" y="20584"/>
                </a:cubicBezTo>
                <a:cubicBezTo>
                  <a:pt x="9357" y="20590"/>
                  <a:pt x="9219" y="20728"/>
                  <a:pt x="9008" y="20854"/>
                </a:cubicBezTo>
                <a:cubicBezTo>
                  <a:pt x="8798" y="20981"/>
                  <a:pt x="8768" y="21014"/>
                  <a:pt x="8671" y="21103"/>
                </a:cubicBezTo>
                <a:cubicBezTo>
                  <a:pt x="8575" y="21191"/>
                  <a:pt x="8370" y="21219"/>
                  <a:pt x="8394" y="21305"/>
                </a:cubicBezTo>
                <a:cubicBezTo>
                  <a:pt x="8419" y="21391"/>
                  <a:pt x="8370" y="21507"/>
                  <a:pt x="8497" y="21529"/>
                </a:cubicBezTo>
                <a:cubicBezTo>
                  <a:pt x="8623" y="21552"/>
                  <a:pt x="8906" y="21598"/>
                  <a:pt x="8996" y="21596"/>
                </a:cubicBezTo>
                <a:cubicBezTo>
                  <a:pt x="9087" y="21594"/>
                  <a:pt x="10639" y="21577"/>
                  <a:pt x="11307" y="21570"/>
                </a:cubicBezTo>
                <a:cubicBezTo>
                  <a:pt x="11975" y="21563"/>
                  <a:pt x="12366" y="21535"/>
                  <a:pt x="12372" y="21493"/>
                </a:cubicBezTo>
                <a:cubicBezTo>
                  <a:pt x="12378" y="21450"/>
                  <a:pt x="12481" y="21480"/>
                  <a:pt x="12427" y="21379"/>
                </a:cubicBezTo>
                <a:cubicBezTo>
                  <a:pt x="12372" y="21277"/>
                  <a:pt x="12312" y="21083"/>
                  <a:pt x="12270" y="20950"/>
                </a:cubicBezTo>
                <a:cubicBezTo>
                  <a:pt x="12228" y="20818"/>
                  <a:pt x="12042" y="20575"/>
                  <a:pt x="11999" y="20498"/>
                </a:cubicBezTo>
                <a:cubicBezTo>
                  <a:pt x="11957" y="20420"/>
                  <a:pt x="11825" y="20363"/>
                  <a:pt x="11831" y="20328"/>
                </a:cubicBezTo>
                <a:cubicBezTo>
                  <a:pt x="11837" y="20293"/>
                  <a:pt x="11975" y="20273"/>
                  <a:pt x="11957" y="20244"/>
                </a:cubicBezTo>
                <a:cubicBezTo>
                  <a:pt x="11939" y="20214"/>
                  <a:pt x="11735" y="19659"/>
                  <a:pt x="11482" y="19458"/>
                </a:cubicBezTo>
                <a:cubicBezTo>
                  <a:pt x="11229" y="19258"/>
                  <a:pt x="10856" y="18261"/>
                  <a:pt x="10741" y="18121"/>
                </a:cubicBezTo>
                <a:cubicBezTo>
                  <a:pt x="10627" y="17981"/>
                  <a:pt x="10483" y="17244"/>
                  <a:pt x="10380" y="17111"/>
                </a:cubicBezTo>
                <a:cubicBezTo>
                  <a:pt x="10278" y="16979"/>
                  <a:pt x="10272" y="16528"/>
                  <a:pt x="10338" y="16488"/>
                </a:cubicBezTo>
                <a:cubicBezTo>
                  <a:pt x="10404" y="16447"/>
                  <a:pt x="10224" y="16306"/>
                  <a:pt x="10140" y="16243"/>
                </a:cubicBezTo>
                <a:cubicBezTo>
                  <a:pt x="10055" y="16181"/>
                  <a:pt x="9917" y="15918"/>
                  <a:pt x="9989" y="15892"/>
                </a:cubicBezTo>
                <a:cubicBezTo>
                  <a:pt x="10062" y="15866"/>
                  <a:pt x="10429" y="15765"/>
                  <a:pt x="10446" y="15733"/>
                </a:cubicBezTo>
                <a:cubicBezTo>
                  <a:pt x="10465" y="15702"/>
                  <a:pt x="10549" y="15294"/>
                  <a:pt x="10597" y="15189"/>
                </a:cubicBezTo>
                <a:cubicBezTo>
                  <a:pt x="10645" y="15084"/>
                  <a:pt x="10579" y="15022"/>
                  <a:pt x="10465" y="14963"/>
                </a:cubicBezTo>
                <a:cubicBezTo>
                  <a:pt x="10350" y="14904"/>
                  <a:pt x="10194" y="14900"/>
                  <a:pt x="10296" y="14843"/>
                </a:cubicBezTo>
                <a:cubicBezTo>
                  <a:pt x="10398" y="14786"/>
                  <a:pt x="10435" y="14437"/>
                  <a:pt x="10380" y="14334"/>
                </a:cubicBezTo>
                <a:cubicBezTo>
                  <a:pt x="10326" y="14231"/>
                  <a:pt x="10188" y="14050"/>
                  <a:pt x="10188" y="14050"/>
                </a:cubicBezTo>
                <a:cubicBezTo>
                  <a:pt x="10188" y="14050"/>
                  <a:pt x="10266" y="13679"/>
                  <a:pt x="10302" y="13631"/>
                </a:cubicBezTo>
                <a:cubicBezTo>
                  <a:pt x="10338" y="13583"/>
                  <a:pt x="10242" y="13521"/>
                  <a:pt x="10212" y="13453"/>
                </a:cubicBezTo>
                <a:cubicBezTo>
                  <a:pt x="10182" y="13385"/>
                  <a:pt x="10555" y="13013"/>
                  <a:pt x="10507" y="13100"/>
                </a:cubicBezTo>
                <a:cubicBezTo>
                  <a:pt x="10459" y="13186"/>
                  <a:pt x="10446" y="13484"/>
                  <a:pt x="10435" y="13547"/>
                </a:cubicBezTo>
                <a:cubicBezTo>
                  <a:pt x="10422" y="13609"/>
                  <a:pt x="10398" y="13602"/>
                  <a:pt x="10429" y="13758"/>
                </a:cubicBezTo>
                <a:cubicBezTo>
                  <a:pt x="10459" y="13914"/>
                  <a:pt x="10615" y="14269"/>
                  <a:pt x="10597" y="14411"/>
                </a:cubicBezTo>
                <a:cubicBezTo>
                  <a:pt x="10579" y="14553"/>
                  <a:pt x="10633" y="14634"/>
                  <a:pt x="10717" y="14689"/>
                </a:cubicBezTo>
                <a:cubicBezTo>
                  <a:pt x="10802" y="14744"/>
                  <a:pt x="10838" y="14788"/>
                  <a:pt x="10934" y="14827"/>
                </a:cubicBezTo>
                <a:cubicBezTo>
                  <a:pt x="11030" y="14865"/>
                  <a:pt x="11265" y="14928"/>
                  <a:pt x="11295" y="14941"/>
                </a:cubicBezTo>
                <a:cubicBezTo>
                  <a:pt x="11325" y="14954"/>
                  <a:pt x="11476" y="15009"/>
                  <a:pt x="11651" y="15090"/>
                </a:cubicBezTo>
                <a:cubicBezTo>
                  <a:pt x="11825" y="15171"/>
                  <a:pt x="12084" y="15160"/>
                  <a:pt x="11795" y="15252"/>
                </a:cubicBezTo>
                <a:cubicBezTo>
                  <a:pt x="11506" y="15344"/>
                  <a:pt x="11518" y="15386"/>
                  <a:pt x="11614" y="15458"/>
                </a:cubicBezTo>
                <a:cubicBezTo>
                  <a:pt x="11710" y="15529"/>
                  <a:pt x="11807" y="15584"/>
                  <a:pt x="11765" y="15651"/>
                </a:cubicBezTo>
                <a:cubicBezTo>
                  <a:pt x="11723" y="15717"/>
                  <a:pt x="11686" y="15755"/>
                  <a:pt x="11885" y="15809"/>
                </a:cubicBezTo>
                <a:cubicBezTo>
                  <a:pt x="12084" y="15862"/>
                  <a:pt x="12234" y="15923"/>
                  <a:pt x="12150" y="16019"/>
                </a:cubicBezTo>
                <a:cubicBezTo>
                  <a:pt x="12066" y="16114"/>
                  <a:pt x="12264" y="16624"/>
                  <a:pt x="12174" y="16841"/>
                </a:cubicBezTo>
                <a:cubicBezTo>
                  <a:pt x="12084" y="17058"/>
                  <a:pt x="12071" y="17624"/>
                  <a:pt x="11921" y="17753"/>
                </a:cubicBezTo>
                <a:cubicBezTo>
                  <a:pt x="11771" y="17882"/>
                  <a:pt x="11777" y="18075"/>
                  <a:pt x="11747" y="18145"/>
                </a:cubicBezTo>
                <a:cubicBezTo>
                  <a:pt x="11717" y="18215"/>
                  <a:pt x="11638" y="18397"/>
                  <a:pt x="11686" y="18576"/>
                </a:cubicBezTo>
                <a:cubicBezTo>
                  <a:pt x="11735" y="18754"/>
                  <a:pt x="11915" y="18954"/>
                  <a:pt x="11885" y="19149"/>
                </a:cubicBezTo>
                <a:cubicBezTo>
                  <a:pt x="11855" y="19344"/>
                  <a:pt x="11813" y="19387"/>
                  <a:pt x="11837" y="19534"/>
                </a:cubicBezTo>
                <a:cubicBezTo>
                  <a:pt x="11861" y="19681"/>
                  <a:pt x="12035" y="19940"/>
                  <a:pt x="12035" y="19940"/>
                </a:cubicBezTo>
                <a:cubicBezTo>
                  <a:pt x="12035" y="19940"/>
                  <a:pt x="12042" y="20150"/>
                  <a:pt x="12210" y="20306"/>
                </a:cubicBezTo>
                <a:cubicBezTo>
                  <a:pt x="12378" y="20463"/>
                  <a:pt x="12746" y="20718"/>
                  <a:pt x="13372" y="20714"/>
                </a:cubicBezTo>
                <a:cubicBezTo>
                  <a:pt x="13997" y="20711"/>
                  <a:pt x="14437" y="20527"/>
                  <a:pt x="14720" y="20360"/>
                </a:cubicBezTo>
                <a:cubicBezTo>
                  <a:pt x="15002" y="20192"/>
                  <a:pt x="15460" y="19903"/>
                  <a:pt x="15496" y="19683"/>
                </a:cubicBezTo>
                <a:cubicBezTo>
                  <a:pt x="15532" y="19462"/>
                  <a:pt x="15303" y="18999"/>
                  <a:pt x="15231" y="18892"/>
                </a:cubicBezTo>
                <a:cubicBezTo>
                  <a:pt x="15159" y="18785"/>
                  <a:pt x="14894" y="18406"/>
                  <a:pt x="14900" y="18345"/>
                </a:cubicBezTo>
                <a:cubicBezTo>
                  <a:pt x="14907" y="18285"/>
                  <a:pt x="15008" y="18237"/>
                  <a:pt x="15002" y="18193"/>
                </a:cubicBezTo>
                <a:cubicBezTo>
                  <a:pt x="14997" y="18149"/>
                  <a:pt x="15099" y="18088"/>
                  <a:pt x="15165" y="18059"/>
                </a:cubicBezTo>
                <a:cubicBezTo>
                  <a:pt x="15231" y="18029"/>
                  <a:pt x="15538" y="17676"/>
                  <a:pt x="15556" y="17593"/>
                </a:cubicBezTo>
                <a:cubicBezTo>
                  <a:pt x="15574" y="17510"/>
                  <a:pt x="15953" y="16865"/>
                  <a:pt x="16068" y="16620"/>
                </a:cubicBezTo>
                <a:cubicBezTo>
                  <a:pt x="16182" y="16375"/>
                  <a:pt x="16405" y="15991"/>
                  <a:pt x="16561" y="15844"/>
                </a:cubicBezTo>
                <a:cubicBezTo>
                  <a:pt x="16718" y="15697"/>
                  <a:pt x="16790" y="15419"/>
                  <a:pt x="16868" y="15344"/>
                </a:cubicBezTo>
                <a:cubicBezTo>
                  <a:pt x="16947" y="15268"/>
                  <a:pt x="16892" y="15200"/>
                  <a:pt x="16784" y="15156"/>
                </a:cubicBezTo>
                <a:cubicBezTo>
                  <a:pt x="16676" y="15112"/>
                  <a:pt x="16580" y="14990"/>
                  <a:pt x="16580" y="14990"/>
                </a:cubicBezTo>
                <a:cubicBezTo>
                  <a:pt x="16580" y="14990"/>
                  <a:pt x="16796" y="14803"/>
                  <a:pt x="16766" y="14748"/>
                </a:cubicBezTo>
                <a:cubicBezTo>
                  <a:pt x="16736" y="14692"/>
                  <a:pt x="16519" y="14628"/>
                  <a:pt x="16537" y="14595"/>
                </a:cubicBezTo>
                <a:cubicBezTo>
                  <a:pt x="16555" y="14562"/>
                  <a:pt x="16723" y="14406"/>
                  <a:pt x="16850" y="14242"/>
                </a:cubicBezTo>
                <a:cubicBezTo>
                  <a:pt x="16976" y="14078"/>
                  <a:pt x="16892" y="13688"/>
                  <a:pt x="16886" y="13557"/>
                </a:cubicBezTo>
                <a:cubicBezTo>
                  <a:pt x="16880" y="13427"/>
                  <a:pt x="17109" y="13184"/>
                  <a:pt x="17169" y="12998"/>
                </a:cubicBezTo>
                <a:cubicBezTo>
                  <a:pt x="17229" y="12813"/>
                  <a:pt x="17193" y="12465"/>
                  <a:pt x="17205" y="12441"/>
                </a:cubicBezTo>
                <a:cubicBezTo>
                  <a:pt x="17217" y="12417"/>
                  <a:pt x="18096" y="12233"/>
                  <a:pt x="18150" y="12215"/>
                </a:cubicBezTo>
                <a:cubicBezTo>
                  <a:pt x="18204" y="12196"/>
                  <a:pt x="18613" y="12117"/>
                  <a:pt x="18644" y="12106"/>
                </a:cubicBezTo>
                <a:cubicBezTo>
                  <a:pt x="18674" y="12095"/>
                  <a:pt x="18915" y="12058"/>
                  <a:pt x="18915" y="12058"/>
                </a:cubicBezTo>
                <a:cubicBezTo>
                  <a:pt x="18915" y="12058"/>
                  <a:pt x="18999" y="12024"/>
                  <a:pt x="18999" y="12018"/>
                </a:cubicBezTo>
                <a:cubicBezTo>
                  <a:pt x="18999" y="12013"/>
                  <a:pt x="19318" y="11668"/>
                  <a:pt x="19414" y="11632"/>
                </a:cubicBezTo>
                <a:cubicBezTo>
                  <a:pt x="19511" y="11595"/>
                  <a:pt x="19559" y="11490"/>
                  <a:pt x="19559" y="11468"/>
                </a:cubicBezTo>
                <a:cubicBezTo>
                  <a:pt x="19559" y="11446"/>
                  <a:pt x="19528" y="11082"/>
                  <a:pt x="19612" y="11067"/>
                </a:cubicBezTo>
                <a:cubicBezTo>
                  <a:pt x="19697" y="11052"/>
                  <a:pt x="19859" y="11036"/>
                  <a:pt x="19896" y="11017"/>
                </a:cubicBezTo>
                <a:cubicBezTo>
                  <a:pt x="19931" y="10999"/>
                  <a:pt x="20052" y="11060"/>
                  <a:pt x="20052" y="11060"/>
                </a:cubicBezTo>
                <a:cubicBezTo>
                  <a:pt x="20052" y="11060"/>
                  <a:pt x="20179" y="11150"/>
                  <a:pt x="20196" y="11137"/>
                </a:cubicBezTo>
                <a:cubicBezTo>
                  <a:pt x="20214" y="11124"/>
                  <a:pt x="20359" y="10679"/>
                  <a:pt x="20383" y="10583"/>
                </a:cubicBezTo>
                <a:cubicBezTo>
                  <a:pt x="20407" y="10488"/>
                  <a:pt x="20750" y="9531"/>
                  <a:pt x="20883" y="9443"/>
                </a:cubicBezTo>
                <a:cubicBezTo>
                  <a:pt x="21015" y="9354"/>
                  <a:pt x="21189" y="8617"/>
                  <a:pt x="21256" y="8514"/>
                </a:cubicBezTo>
                <a:cubicBezTo>
                  <a:pt x="21322" y="8411"/>
                  <a:pt x="21569" y="7894"/>
                  <a:pt x="21533" y="7821"/>
                </a:cubicBezTo>
                <a:close/>
              </a:path>
            </a:pathLst>
          </a:custGeom>
          <a:blipFill dpi="0" rotWithShape="1">
            <a:blip r:embed="rId1"/>
            <a:srcRect/>
            <a:tile tx="0" ty="0" sx="20000" sy="20000" flip="none" algn="ctr"/>
          </a:blipFill>
          <a:ln>
            <a:noFill/>
          </a:ln>
          <a:effectLst/>
        </p:spPr>
        <p:txBody>
          <a:bodyPr lIns="0" tIns="0" rIns="0" bIns="0" anchor="ctr"/>
          <a:lstStyle/>
          <a:p>
            <a:endParaRPr lang="id-ID" dirty="0">
              <a:latin typeface="Kano regular" pitchFamily="50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147763" y="-1147763"/>
            <a:ext cx="2295525" cy="22955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1147763" y="5710237"/>
            <a:ext cx="2295525" cy="22955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044237" y="5744577"/>
            <a:ext cx="2295525" cy="22955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044237" y="-1147763"/>
            <a:ext cx="2295525" cy="22955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38795" y="1370053"/>
            <a:ext cx="3866723" cy="701040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latin typeface="Kano regular" pitchFamily="50" charset="0"/>
                <a:ea typeface="宋体" charset="-122"/>
              </a:rPr>
              <a:t>Final</a:t>
            </a:r>
            <a:r>
              <a:rPr lang="zh-CN" altLang="en-US" sz="4000" b="1" dirty="0">
                <a:latin typeface="Kano regular" pitchFamily="50" charset="0"/>
                <a:ea typeface="宋体" charset="-122"/>
              </a:rPr>
              <a:t>（</a:t>
            </a:r>
            <a:r>
              <a:rPr lang="en-US" altLang="zh-CN" sz="4000" b="1" dirty="0">
                <a:latin typeface="Kano regular" pitchFamily="50" charset="0"/>
                <a:ea typeface="宋体" charset="-122"/>
              </a:rPr>
              <a:t>After</a:t>
            </a:r>
            <a:r>
              <a:rPr lang="zh-CN" altLang="en-US" sz="4000" b="1" dirty="0">
                <a:latin typeface="Kano regular" pitchFamily="50" charset="0"/>
                <a:ea typeface="宋体" charset="-122"/>
              </a:rPr>
              <a:t>）</a:t>
            </a:r>
            <a:endParaRPr lang="zh-CN" altLang="en-US" sz="4000" b="1" dirty="0">
              <a:latin typeface="Kano regular" pitchFamily="50" charset="0"/>
              <a:ea typeface="宋体" charset="-122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-1352187" y="3328972"/>
            <a:ext cx="3198468" cy="1981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/>
            <a:r>
              <a:rPr lang="en-US" altLang="zh-CN" sz="700" dirty="0">
                <a:latin typeface="Alcubierre" pitchFamily="50" charset="0"/>
              </a:rPr>
              <a:t> Changing Game</a:t>
            </a:r>
            <a:endParaRPr lang="en-US" altLang="zh-CN" sz="700" dirty="0">
              <a:latin typeface="Alcubierre" pitchFamily="50" charset="0"/>
            </a:endParaRPr>
          </a:p>
        </p:txBody>
      </p:sp>
      <p:sp>
        <p:nvSpPr>
          <p:cNvPr id="17" name="矩形 16"/>
          <p:cNvSpPr/>
          <p:nvPr/>
        </p:nvSpPr>
        <p:spPr>
          <a:xfrm rot="5400000">
            <a:off x="10345719" y="3328972"/>
            <a:ext cx="3198468" cy="1981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/>
            <a:r>
              <a:rPr lang="en-US" altLang="zh-CN" sz="700" dirty="0">
                <a:latin typeface="Alcubierre" pitchFamily="50" charset="0"/>
              </a:rPr>
              <a:t> Changing Game</a:t>
            </a:r>
            <a:endParaRPr lang="en-US" altLang="zh-CN" sz="700" dirty="0">
              <a:latin typeface="Alcubierre" pitchFamily="50" charset="0"/>
            </a:endParaRPr>
          </a:p>
        </p:txBody>
      </p:sp>
      <p:pic>
        <p:nvPicPr>
          <p:cNvPr id="2" name="copy_525D1BE6-AFDF-4FCC-84F7-85493F1F21A9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075" y="2187575"/>
            <a:ext cx="6446520" cy="3821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8" b="10589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9" name="平行四边形 8"/>
          <p:cNvSpPr/>
          <p:nvPr/>
        </p:nvSpPr>
        <p:spPr>
          <a:xfrm>
            <a:off x="1582702" y="3677670"/>
            <a:ext cx="4071902" cy="606512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057203" y="1395042"/>
            <a:ext cx="6019801" cy="902951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-154940" y="155575"/>
            <a:ext cx="6037580" cy="765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9600" i="1" spc="600" dirty="0">
                <a:solidFill>
                  <a:srgbClr val="F33600"/>
                </a:solidFill>
                <a:effectLst>
                  <a:glow rad="63500">
                    <a:srgbClr val="F33600">
                      <a:satMod val="175000"/>
                      <a:alpha val="30000"/>
                    </a:srgbClr>
                  </a:glow>
                </a:effectLst>
                <a:latin typeface="chappa Black" pitchFamily="2" charset="0"/>
              </a:rPr>
              <a:t>D</a:t>
            </a:r>
            <a:endParaRPr lang="zh-CN" altLang="en-US" sz="4400" dirty="0"/>
          </a:p>
        </p:txBody>
      </p:sp>
      <p:sp>
        <p:nvSpPr>
          <p:cNvPr id="8" name="平行四边形 7"/>
          <p:cNvSpPr/>
          <p:nvPr/>
        </p:nvSpPr>
        <p:spPr>
          <a:xfrm>
            <a:off x="4606854" y="5780458"/>
            <a:ext cx="2806700" cy="420996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6515029" y="533249"/>
            <a:ext cx="1644650" cy="246692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6" b="7866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19800" y="0"/>
            <a:ext cx="6172200" cy="6858000"/>
          </a:xfrm>
          <a:prstGeom prst="rect">
            <a:avLst/>
          </a:prstGeom>
          <a:solidFill>
            <a:srgbClr val="00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439275" y="152400"/>
            <a:ext cx="246697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latin typeface="Alcubierre" pitchFamily="50" charset="0"/>
              </a:rPr>
              <a:t>2026</a:t>
            </a:r>
            <a:endParaRPr lang="zh-CN" altLang="en-US" sz="7200" dirty="0">
              <a:latin typeface="Alcubierre" pitchFamily="5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58000" y="1552575"/>
            <a:ext cx="5551805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Future Expectations</a:t>
            </a:r>
            <a:endParaRPr lang="en-US" altLang="zh-CN" sz="4800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58000" y="1182975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automation</a:t>
            </a:r>
            <a:endParaRPr lang="zh-CN" altLang="en-US" sz="2000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0868025" y="1183005"/>
            <a:ext cx="390525" cy="369570"/>
          </a:xfrm>
          <a:prstGeom prst="roundRect">
            <a:avLst>
              <a:gd name="adj" fmla="val 0"/>
            </a:avLst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58000" y="3178324"/>
            <a:ext cx="4429125" cy="1675765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Game mechanism changes:</a:t>
            </a:r>
            <a:endParaRPr lang="zh-CN" altLang="en-US" sz="1600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-</a:t>
            </a:r>
            <a:r>
              <a:rPr lang="zh-CN" altLang="en-US" sz="1600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Players can choose different vehicle types (fossil fuel, electric, hybrid).</a:t>
            </a:r>
            <a:endParaRPr lang="zh-CN" altLang="en-US" sz="1600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-</a:t>
            </a:r>
            <a:r>
              <a:rPr lang="zh-CN" altLang="en-US" sz="1600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The competition score is related to the "green driving index".</a:t>
            </a:r>
            <a:endParaRPr lang="zh-CN" altLang="en-US" sz="1600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34200" y="5429250"/>
            <a:ext cx="4243070" cy="2667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934200" y="5810885"/>
            <a:ext cx="4216400" cy="27940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934200" y="5394960"/>
            <a:ext cx="4540250" cy="335280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  <a:latin typeface="Kano regular" pitchFamily="50" charset="0"/>
              </a:rPr>
              <a:t>Improve Environmental Awereness</a:t>
            </a:r>
            <a:endParaRPr lang="en-US" altLang="zh-CN" sz="1600" dirty="0">
              <a:solidFill>
                <a:schemeClr val="bg2"/>
              </a:solidFill>
              <a:latin typeface="Kano regular" pitchFamily="50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58000" y="5782945"/>
            <a:ext cx="4255770" cy="335280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Kano regular" pitchFamily="50" charset="0"/>
              </a:rPr>
              <a:t>Environmental Protection Theme</a:t>
            </a:r>
            <a:endParaRPr lang="en-US" altLang="zh-CN" sz="1600" dirty="0">
              <a:latin typeface="Kano regular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-1128078" y="-3199348"/>
            <a:ext cx="8760542" cy="8760542"/>
          </a:xfrm>
          <a:prstGeom prst="ellipse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80307" y="3547715"/>
            <a:ext cx="5147846" cy="5147846"/>
          </a:xfrm>
          <a:prstGeom prst="ellipse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2025-07-23 12:57:51.221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055" y="1476375"/>
            <a:ext cx="2722245" cy="2722245"/>
          </a:xfrm>
          <a:prstGeom prst="rect">
            <a:avLst/>
          </a:prstGeom>
        </p:spPr>
      </p:pic>
      <p:pic>
        <p:nvPicPr>
          <p:cNvPr id="6" name="图片 5" descr="2025-07-23 12:57:51.265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25" y="1476375"/>
            <a:ext cx="2800350" cy="2710815"/>
          </a:xfrm>
          <a:prstGeom prst="rect">
            <a:avLst/>
          </a:prstGeom>
        </p:spPr>
      </p:pic>
      <p:pic>
        <p:nvPicPr>
          <p:cNvPr id="7" name="图片 6" descr="2025-07-23 12:57:51.313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05" y="1515110"/>
            <a:ext cx="2824480" cy="26333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72805" y="4451985"/>
            <a:ext cx="3053715" cy="6921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4000">
                <a:latin typeface="Calibri" pitchFamily="34" charset="0"/>
              </a:rPr>
              <a:t>• Hybrid cars</a:t>
            </a:r>
            <a:endParaRPr lang="zh-CN" altLang="en-US" sz="4000">
              <a:latin typeface="Calibri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23740" y="4451985"/>
            <a:ext cx="3143885" cy="6394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4000">
                <a:latin typeface="Calibri" pitchFamily="34" charset="0"/>
              </a:rPr>
              <a:t>• Electric cars</a:t>
            </a:r>
            <a:endParaRPr lang="zh-CN" altLang="en-US" sz="4000">
              <a:latin typeface="Calibri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7590" y="4437380"/>
            <a:ext cx="2288540" cy="6540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4000">
                <a:latin typeface="Calibri" pitchFamily="34" charset="0"/>
              </a:rPr>
              <a:t>• Gas cars</a:t>
            </a:r>
            <a:endParaRPr lang="zh-CN" altLang="en-US" sz="400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8224520" y="-2695575"/>
            <a:ext cx="6311900" cy="631190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1600200" y="4038601"/>
            <a:ext cx="4495799" cy="4495799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368300" y="355600"/>
            <a:ext cx="11455400" cy="6146800"/>
          </a:xfrm>
          <a:prstGeom prst="roundRect">
            <a:avLst>
              <a:gd name="adj" fmla="val 4270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94663" y="1012043"/>
            <a:ext cx="7532283" cy="1310640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accent1"/>
                </a:solidFill>
                <a:latin typeface="Kano regular" pitchFamily="50" charset="0"/>
              </a:rPr>
              <a:t>Future Works</a:t>
            </a:r>
            <a:endParaRPr lang="en-US" altLang="zh-CN" sz="8000" b="1" dirty="0">
              <a:solidFill>
                <a:schemeClr val="accent1"/>
              </a:solidFill>
              <a:latin typeface="Kano regular" pitchFamily="50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369644" y="2966524"/>
            <a:ext cx="9452712" cy="2634176"/>
          </a:xfrm>
          <a:prstGeom prst="roundRect">
            <a:avLst>
              <a:gd name="adj" fmla="val 7737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: 圆顶角 8"/>
          <p:cNvSpPr/>
          <p:nvPr/>
        </p:nvSpPr>
        <p:spPr>
          <a:xfrm rot="16200000">
            <a:off x="1234575" y="3101592"/>
            <a:ext cx="2634175" cy="2364036"/>
          </a:xfrm>
          <a:prstGeom prst="round2SameRect">
            <a:avLst>
              <a:gd name="adj1" fmla="val 7659"/>
              <a:gd name="adj2" fmla="val 0"/>
            </a:avLst>
          </a:prstGeom>
          <a:blipFill dpi="0" rotWithShape="0">
            <a:blip r:embed="rId1" cstate="screen"/>
            <a:srcRect/>
            <a:tile tx="0" ty="0" sx="20000" sy="2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81041" y="3730559"/>
            <a:ext cx="14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Alcubierre" pitchFamily="50" charset="0"/>
              </a:rPr>
              <a:t>01</a:t>
            </a:r>
            <a:endParaRPr lang="zh-CN" altLang="en-US" sz="5400" b="1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Alcubierre" pitchFamily="50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48860" y="3348990"/>
            <a:ext cx="3230880" cy="944880"/>
            <a:chOff x="5652377" y="3251497"/>
            <a:chExt cx="2120023" cy="944548"/>
          </a:xfrm>
        </p:grpSpPr>
        <p:sp>
          <p:nvSpPr>
            <p:cNvPr id="11" name="文本框 10"/>
            <p:cNvSpPr txBox="1"/>
            <p:nvPr/>
          </p:nvSpPr>
          <p:spPr>
            <a:xfrm>
              <a:off x="5652377" y="3251497"/>
              <a:ext cx="1422400" cy="944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effectLst>
                    <a:outerShdw blurRad="381000" algn="ctr" rotWithShape="0">
                      <a:prstClr val="black">
                        <a:alpha val="25000"/>
                      </a:prstClr>
                    </a:outerShdw>
                  </a:effectLst>
                  <a:latin typeface="Kano regular" pitchFamily="50" charset="0"/>
                </a:rPr>
                <a:t>Persuasion Goals</a:t>
              </a:r>
              <a:endParaRPr lang="en-US" altLang="zh-CN" sz="2800" b="1" dirty="0">
                <a:solidFill>
                  <a:schemeClr val="accent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652378" y="3782128"/>
              <a:ext cx="2120022" cy="269145"/>
            </a:xfrm>
            <a:prstGeom prst="rect">
              <a:avLst/>
            </a:prstGeom>
            <a:noFill/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900" dirty="0">
                <a:solidFill>
                  <a:schemeClr val="accent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378347" y="3780845"/>
            <a:ext cx="14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Alcubierre" pitchFamily="50" charset="0"/>
              </a:rPr>
              <a:t>02</a:t>
            </a:r>
            <a:endParaRPr lang="zh-CN" altLang="en-US" sz="5400" b="1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Alcubierre" pitchFamily="50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417560" y="3348990"/>
            <a:ext cx="3359150" cy="944880"/>
            <a:chOff x="8723334" y="3251497"/>
            <a:chExt cx="2120023" cy="847266"/>
          </a:xfrm>
        </p:grpSpPr>
        <p:sp>
          <p:nvSpPr>
            <p:cNvPr id="14" name="文本框 13"/>
            <p:cNvSpPr txBox="1"/>
            <p:nvPr/>
          </p:nvSpPr>
          <p:spPr>
            <a:xfrm>
              <a:off x="8723334" y="3251497"/>
              <a:ext cx="1422400" cy="847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effectLst>
                    <a:outerShdw blurRad="381000" algn="ctr" rotWithShape="0">
                      <a:prstClr val="black">
                        <a:alpha val="25000"/>
                      </a:prstClr>
                    </a:outerShdw>
                  </a:effectLst>
                  <a:latin typeface="Kano regular" pitchFamily="50" charset="0"/>
                </a:rPr>
                <a:t>Information Display</a:t>
              </a:r>
              <a:endParaRPr lang="en-US" altLang="zh-CN" sz="2800" b="1" dirty="0">
                <a:solidFill>
                  <a:schemeClr val="accent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723335" y="3782128"/>
              <a:ext cx="2120022" cy="241425"/>
            </a:xfrm>
            <a:prstGeom prst="rect">
              <a:avLst/>
            </a:prstGeom>
            <a:noFill/>
            <a:effectLst>
              <a:outerShdw blurRad="381000" algn="ctr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900" dirty="0">
                <a:solidFill>
                  <a:schemeClr val="accent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794885" y="4293870"/>
            <a:ext cx="2221865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-</a:t>
            </a:r>
            <a:r>
              <a:rPr lang="zh-CN" altLang="en-US"/>
              <a:t>Enhance players' awareness of carbon emissions and eco-friendly travel. 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17560" y="4293870"/>
            <a:ext cx="3216275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-</a:t>
            </a:r>
            <a:r>
              <a:rPr lang="zh-CN" altLang="en-US"/>
              <a:t>After the game, it shows the impact of the player's driving on the environment and provides practical suggestions.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00087" y="771597"/>
            <a:ext cx="295275" cy="29527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2847" y="381378"/>
            <a:ext cx="6776727" cy="104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b="1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More On Game Design</a:t>
            </a:r>
            <a:endParaRPr lang="en-US" altLang="zh-CN" sz="4800" b="1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6" name="六边形 5"/>
          <p:cNvSpPr/>
          <p:nvPr/>
        </p:nvSpPr>
        <p:spPr>
          <a:xfrm rot="5400000">
            <a:off x="1430693" y="2879429"/>
            <a:ext cx="1829181" cy="1576880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5400000">
            <a:off x="6593245" y="2879431"/>
            <a:ext cx="1829181" cy="1576880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 rot="5400000">
            <a:off x="4011968" y="2491338"/>
            <a:ext cx="1829181" cy="1576880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 rot="5400000">
            <a:off x="9174519" y="2491338"/>
            <a:ext cx="1829181" cy="1576880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 descr="业务增长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22" y="3257165"/>
            <a:ext cx="821407" cy="821407"/>
          </a:xfrm>
          <a:prstGeom prst="rect">
            <a:avLst/>
          </a:prstGeom>
          <a:effectLst>
            <a:outerShdw blurRad="381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11" name="图形 10" descr="公文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30" y="3257164"/>
            <a:ext cx="821407" cy="821407"/>
          </a:xfrm>
          <a:prstGeom prst="rect">
            <a:avLst/>
          </a:prstGeom>
          <a:effectLst>
            <a:outerShdw blurRad="381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12" name="图形 11" descr="集体讨论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09" y="2823601"/>
            <a:ext cx="821407" cy="821407"/>
          </a:xfrm>
          <a:prstGeom prst="rect">
            <a:avLst/>
          </a:prstGeom>
          <a:effectLst>
            <a:outerShdw blurRad="381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13" name="图形 12" descr="媒体演示文稿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405" y="2869074"/>
            <a:ext cx="821407" cy="821407"/>
          </a:xfrm>
          <a:prstGeom prst="rect">
            <a:avLst/>
          </a:prstGeom>
          <a:effectLst>
            <a:outerShdw blurRad="381000" algn="ctr" rotWithShape="0">
              <a:prstClr val="black">
                <a:alpha val="25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1430020" y="4769485"/>
            <a:ext cx="183070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  <a:sym typeface="+mn-ea"/>
              </a:rPr>
              <a:t>-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  <a:sym typeface="+mn-ea"/>
              </a:rPr>
              <a:t>Add a player store </a:t>
            </a:r>
            <a:endParaRPr lang="zh-CN" altLang="en-US" sz="2400" dirty="0">
              <a:solidFill>
                <a:schemeClr val="tx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  <a:p>
            <a:pPr algn="ctr"/>
            <a:endParaRPr lang="zh-CN" altLang="en-US" sz="2400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27450" y="4078605"/>
            <a:ext cx="2398395" cy="151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  <a:sym typeface="+mn-ea"/>
              </a:rPr>
              <a:t>-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  <a:sym typeface="+mn-ea"/>
              </a:rPr>
              <a:t>Add tracks of different difficulties </a:t>
            </a:r>
            <a:endParaRPr lang="zh-CN" altLang="en-US" sz="2400" dirty="0">
              <a:solidFill>
                <a:schemeClr val="tx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13091" y="4356913"/>
            <a:ext cx="1353312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-Same weather as reality</a:t>
            </a:r>
            <a:endParaRPr lang="en-US" altLang="zh-CN" sz="2400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11595" y="4582795"/>
            <a:ext cx="2192655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  <a:sym typeface="+mn-ea"/>
              </a:rPr>
              <a:t>-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  <a:sym typeface="+mn-ea"/>
              </a:rPr>
              <a:t>The AI opponent can adjust the speed of the vehicle </a:t>
            </a:r>
            <a:endParaRPr lang="zh-CN" altLang="en-US" sz="2400" dirty="0">
              <a:solidFill>
                <a:schemeClr val="tx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8" b="10589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0653" y="205040"/>
            <a:ext cx="12355514" cy="644791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41300" i="1" spc="600" dirty="0">
                <a:gradFill>
                  <a:gsLst>
                    <a:gs pos="0">
                      <a:schemeClr val="tx1">
                        <a:alpha val="16000"/>
                      </a:schemeClr>
                    </a:gs>
                    <a:gs pos="5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effectLst/>
                <a:latin typeface="chappa Black" pitchFamily="2" charset="0"/>
              </a:rPr>
              <a:t>RACE</a:t>
            </a:r>
            <a:endParaRPr lang="zh-CN" altLang="en-US" sz="41300" i="1" spc="600" dirty="0">
              <a:gradFill>
                <a:gsLst>
                  <a:gs pos="0">
                    <a:schemeClr val="tx1">
                      <a:alpha val="16000"/>
                    </a:schemeClr>
                  </a:gs>
                  <a:gs pos="53000">
                    <a:schemeClr val="tx1">
                      <a:alpha val="0"/>
                    </a:schemeClr>
                  </a:gs>
                </a:gsLst>
                <a:lin ang="0" scaled="0"/>
              </a:gradFill>
              <a:effectLst/>
              <a:latin typeface="chappa Black" pitchFamily="2" charset="0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658879" y="2118942"/>
            <a:ext cx="6489856" cy="2361498"/>
          </a:xfrm>
          <a:prstGeom prst="parallelogram">
            <a:avLst>
              <a:gd name="adj" fmla="val 36336"/>
            </a:avLst>
          </a:prstGeom>
          <a:noFill/>
          <a:ln w="66675">
            <a:gradFill>
              <a:gsLst>
                <a:gs pos="0">
                  <a:schemeClr val="accent2"/>
                </a:gs>
                <a:gs pos="84000">
                  <a:schemeClr val="accent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3971637" y="507416"/>
            <a:ext cx="2927926" cy="436547"/>
          </a:xfrm>
          <a:prstGeom prst="parallelogram">
            <a:avLst>
              <a:gd name="adj" fmla="val 36336"/>
            </a:avLst>
          </a:prstGeom>
          <a:noFill/>
          <a:ln w="31750">
            <a:gradFill>
              <a:gsLst>
                <a:gs pos="0">
                  <a:schemeClr val="accent2"/>
                </a:gs>
                <a:gs pos="84000">
                  <a:schemeClr val="accent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>
            <a:off x="1722436" y="5867166"/>
            <a:ext cx="2927926" cy="436547"/>
          </a:xfrm>
          <a:prstGeom prst="parallelogram">
            <a:avLst>
              <a:gd name="adj" fmla="val 36336"/>
            </a:avLst>
          </a:prstGeom>
          <a:noFill/>
          <a:ln w="3175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06830" y="2191385"/>
            <a:ext cx="8118475" cy="219456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13800" i="1" spc="600" dirty="0">
                <a:effectLst>
                  <a:glow rad="63500">
                    <a:schemeClr val="accent2">
                      <a:satMod val="175000"/>
                      <a:alpha val="30000"/>
                    </a:schemeClr>
                  </a:glow>
                </a:effectLst>
                <a:latin typeface="chappa Black" pitchFamily="2" charset="0"/>
              </a:rPr>
              <a:t>THANKS</a:t>
            </a:r>
            <a:endParaRPr lang="zh-CN" altLang="en-US" sz="13800" i="1" spc="600" dirty="0">
              <a:effectLst>
                <a:glow rad="63500">
                  <a:schemeClr val="accent2">
                    <a:satMod val="175000"/>
                    <a:alpha val="30000"/>
                  </a:schemeClr>
                </a:glow>
              </a:effectLst>
              <a:latin typeface="chappa Black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56075" y="554355"/>
            <a:ext cx="271653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spc="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happa Black" pitchFamily="2" charset="0"/>
              </a:rPr>
              <a:t>Racing Game</a:t>
            </a:r>
            <a:endParaRPr lang="en-US" altLang="zh-CN" sz="1600" i="1" spc="6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chappa Black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31035" y="5922010"/>
            <a:ext cx="620585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i="1" spc="60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happa Black" pitchFamily="2" charset="0"/>
              </a:defRPr>
            </a:lvl1pPr>
          </a:lstStyle>
          <a:p>
            <a:r>
              <a:rPr lang="en-US" altLang="zh-CN" sz="1600" dirty="0">
                <a:solidFill>
                  <a:schemeClr val="tx1"/>
                </a:solidFill>
              </a:rPr>
              <a:t>Made by Cassie Alice Angela Sylvia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8" b="10589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9" name="平行四边形 8"/>
          <p:cNvSpPr/>
          <p:nvPr/>
        </p:nvSpPr>
        <p:spPr>
          <a:xfrm>
            <a:off x="1582702" y="3677670"/>
            <a:ext cx="4071902" cy="606512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平行四边形 6"/>
          <p:cNvSpPr/>
          <p:nvPr/>
        </p:nvSpPr>
        <p:spPr>
          <a:xfrm>
            <a:off x="1057203" y="1395042"/>
            <a:ext cx="6019801" cy="902951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8900" y="15955"/>
            <a:ext cx="5768904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9600" i="1" spc="600" dirty="0">
                <a:solidFill>
                  <a:srgbClr val="F33600"/>
                </a:solidFill>
                <a:effectLst>
                  <a:glow rad="63500">
                    <a:srgbClr val="F33600">
                      <a:satMod val="175000"/>
                      <a:alpha val="30000"/>
                    </a:srgbClr>
                  </a:glow>
                </a:effectLst>
                <a:latin typeface="chappa Black" pitchFamily="2" charset="0"/>
              </a:rPr>
              <a:t>A</a:t>
            </a:r>
            <a:endParaRPr lang="zh-CN" altLang="en-US" sz="4400" dirty="0"/>
          </a:p>
        </p:txBody>
      </p:sp>
      <p:sp>
        <p:nvSpPr>
          <p:cNvPr id="8" name="平行四边形 7"/>
          <p:cNvSpPr/>
          <p:nvPr/>
        </p:nvSpPr>
        <p:spPr>
          <a:xfrm>
            <a:off x="4606854" y="5780458"/>
            <a:ext cx="2806700" cy="420996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/>
          <p:cNvSpPr/>
          <p:nvPr/>
        </p:nvSpPr>
        <p:spPr>
          <a:xfrm>
            <a:off x="6515029" y="533249"/>
            <a:ext cx="1644650" cy="246692"/>
          </a:xfrm>
          <a:prstGeom prst="parallelogram">
            <a:avLst>
              <a:gd name="adj" fmla="val 36336"/>
            </a:avLst>
          </a:prstGeom>
          <a:noFill/>
          <a:ln w="34925">
            <a:gradFill>
              <a:gsLst>
                <a:gs pos="0">
                  <a:schemeClr val="tx1">
                    <a:alpha val="34000"/>
                  </a:schemeClr>
                </a:gs>
                <a:gs pos="84000">
                  <a:schemeClr val="bg2">
                    <a:alpha val="0"/>
                  </a:schemeClr>
                </a:gs>
              </a:gsLst>
              <a:lin ang="0" scaled="0"/>
            </a:gradFill>
          </a:ln>
          <a:effectLst>
            <a:glow rad="63500">
              <a:schemeClr val="accent1">
                <a:satMod val="175000"/>
                <a:alpha val="4000"/>
              </a:schemeClr>
            </a:glow>
            <a:outerShdw blurRad="381000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/>
          <p:nvPr/>
        </p:nvSpPr>
        <p:spPr bwMode="auto">
          <a:xfrm>
            <a:off x="7596551" y="552450"/>
            <a:ext cx="2357785" cy="7734300"/>
          </a:xfrm>
          <a:custGeom>
            <a:avLst/>
            <a:gdLst>
              <a:gd name="T0" fmla="*/ 1262856 w 21536"/>
              <a:gd name="T1" fmla="*/ 4143157 h 21597"/>
              <a:gd name="T2" fmla="*/ 1262856 w 21536"/>
              <a:gd name="T3" fmla="*/ 4143157 h 21597"/>
              <a:gd name="T4" fmla="*/ 1262856 w 21536"/>
              <a:gd name="T5" fmla="*/ 4143157 h 21597"/>
              <a:gd name="T6" fmla="*/ 1262856 w 21536"/>
              <a:gd name="T7" fmla="*/ 4143157 h 215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36" h="21597">
                <a:moveTo>
                  <a:pt x="17846" y="9016"/>
                </a:moveTo>
                <a:cubicBezTo>
                  <a:pt x="17815" y="8988"/>
                  <a:pt x="17525" y="8482"/>
                  <a:pt x="17494" y="8457"/>
                </a:cubicBezTo>
                <a:cubicBezTo>
                  <a:pt x="17463" y="8431"/>
                  <a:pt x="17680" y="8412"/>
                  <a:pt x="17690" y="8393"/>
                </a:cubicBezTo>
                <a:cubicBezTo>
                  <a:pt x="17701" y="8374"/>
                  <a:pt x="17338" y="8210"/>
                  <a:pt x="17090" y="8020"/>
                </a:cubicBezTo>
                <a:cubicBezTo>
                  <a:pt x="16842" y="7831"/>
                  <a:pt x="16801" y="6945"/>
                  <a:pt x="16946" y="6442"/>
                </a:cubicBezTo>
                <a:lnTo>
                  <a:pt x="16987" y="6439"/>
                </a:lnTo>
                <a:lnTo>
                  <a:pt x="17152" y="6382"/>
                </a:lnTo>
                <a:cubicBezTo>
                  <a:pt x="17152" y="6382"/>
                  <a:pt x="17194" y="6474"/>
                  <a:pt x="17194" y="6483"/>
                </a:cubicBezTo>
                <a:cubicBezTo>
                  <a:pt x="17194" y="6493"/>
                  <a:pt x="17463" y="7473"/>
                  <a:pt x="17473" y="7520"/>
                </a:cubicBezTo>
                <a:cubicBezTo>
                  <a:pt x="17484" y="7568"/>
                  <a:pt x="17638" y="7812"/>
                  <a:pt x="17649" y="7890"/>
                </a:cubicBezTo>
                <a:cubicBezTo>
                  <a:pt x="17660" y="7970"/>
                  <a:pt x="17970" y="8147"/>
                  <a:pt x="18021" y="8229"/>
                </a:cubicBezTo>
                <a:cubicBezTo>
                  <a:pt x="18073" y="8311"/>
                  <a:pt x="17877" y="9045"/>
                  <a:pt x="17846" y="9016"/>
                </a:cubicBezTo>
                <a:close/>
                <a:moveTo>
                  <a:pt x="21533" y="7821"/>
                </a:moveTo>
                <a:cubicBezTo>
                  <a:pt x="21497" y="7747"/>
                  <a:pt x="21219" y="7681"/>
                  <a:pt x="21322" y="7636"/>
                </a:cubicBezTo>
                <a:cubicBezTo>
                  <a:pt x="21424" y="7592"/>
                  <a:pt x="21448" y="7447"/>
                  <a:pt x="21412" y="7429"/>
                </a:cubicBezTo>
                <a:cubicBezTo>
                  <a:pt x="21376" y="7410"/>
                  <a:pt x="21189" y="7054"/>
                  <a:pt x="21063" y="6917"/>
                </a:cubicBezTo>
                <a:cubicBezTo>
                  <a:pt x="20937" y="6781"/>
                  <a:pt x="20407" y="6068"/>
                  <a:pt x="20383" y="5983"/>
                </a:cubicBezTo>
                <a:cubicBezTo>
                  <a:pt x="20359" y="5898"/>
                  <a:pt x="20022" y="5284"/>
                  <a:pt x="19943" y="5185"/>
                </a:cubicBezTo>
                <a:cubicBezTo>
                  <a:pt x="19865" y="5085"/>
                  <a:pt x="19312" y="4326"/>
                  <a:pt x="19251" y="4241"/>
                </a:cubicBezTo>
                <a:cubicBezTo>
                  <a:pt x="19192" y="4156"/>
                  <a:pt x="18668" y="3630"/>
                  <a:pt x="18644" y="3573"/>
                </a:cubicBezTo>
                <a:cubicBezTo>
                  <a:pt x="18620" y="3516"/>
                  <a:pt x="18144" y="3494"/>
                  <a:pt x="18072" y="3479"/>
                </a:cubicBezTo>
                <a:cubicBezTo>
                  <a:pt x="18000" y="3465"/>
                  <a:pt x="14527" y="3134"/>
                  <a:pt x="14527" y="3134"/>
                </a:cubicBezTo>
                <a:cubicBezTo>
                  <a:pt x="14527" y="3134"/>
                  <a:pt x="13474" y="3032"/>
                  <a:pt x="13324" y="3010"/>
                </a:cubicBezTo>
                <a:cubicBezTo>
                  <a:pt x="13208" y="2993"/>
                  <a:pt x="12667" y="2868"/>
                  <a:pt x="12436" y="2807"/>
                </a:cubicBezTo>
                <a:cubicBezTo>
                  <a:pt x="12425" y="2778"/>
                  <a:pt x="12418" y="2764"/>
                  <a:pt x="12416" y="2771"/>
                </a:cubicBezTo>
                <a:cubicBezTo>
                  <a:pt x="12414" y="2776"/>
                  <a:pt x="12410" y="2785"/>
                  <a:pt x="12403" y="2798"/>
                </a:cubicBezTo>
                <a:cubicBezTo>
                  <a:pt x="12353" y="2784"/>
                  <a:pt x="12325" y="2775"/>
                  <a:pt x="12331" y="2773"/>
                </a:cubicBezTo>
                <a:cubicBezTo>
                  <a:pt x="12361" y="2764"/>
                  <a:pt x="12319" y="2569"/>
                  <a:pt x="12313" y="2525"/>
                </a:cubicBezTo>
                <a:cubicBezTo>
                  <a:pt x="12306" y="2481"/>
                  <a:pt x="12385" y="2359"/>
                  <a:pt x="12414" y="2304"/>
                </a:cubicBezTo>
                <a:cubicBezTo>
                  <a:pt x="12445" y="2249"/>
                  <a:pt x="12481" y="2148"/>
                  <a:pt x="12499" y="2140"/>
                </a:cubicBezTo>
                <a:cubicBezTo>
                  <a:pt x="12517" y="2133"/>
                  <a:pt x="12746" y="2166"/>
                  <a:pt x="12818" y="2140"/>
                </a:cubicBezTo>
                <a:cubicBezTo>
                  <a:pt x="12890" y="2115"/>
                  <a:pt x="13089" y="1984"/>
                  <a:pt x="13173" y="1931"/>
                </a:cubicBezTo>
                <a:cubicBezTo>
                  <a:pt x="13257" y="1877"/>
                  <a:pt x="13390" y="1594"/>
                  <a:pt x="13360" y="1589"/>
                </a:cubicBezTo>
                <a:cubicBezTo>
                  <a:pt x="13329" y="1583"/>
                  <a:pt x="13125" y="1590"/>
                  <a:pt x="13131" y="1561"/>
                </a:cubicBezTo>
                <a:cubicBezTo>
                  <a:pt x="13137" y="1532"/>
                  <a:pt x="13149" y="1416"/>
                  <a:pt x="13149" y="1416"/>
                </a:cubicBezTo>
                <a:cubicBezTo>
                  <a:pt x="13149" y="1416"/>
                  <a:pt x="13456" y="1134"/>
                  <a:pt x="13504" y="1022"/>
                </a:cubicBezTo>
                <a:cubicBezTo>
                  <a:pt x="13552" y="910"/>
                  <a:pt x="13528" y="842"/>
                  <a:pt x="13504" y="801"/>
                </a:cubicBezTo>
                <a:cubicBezTo>
                  <a:pt x="13480" y="761"/>
                  <a:pt x="12673" y="376"/>
                  <a:pt x="12511" y="318"/>
                </a:cubicBezTo>
                <a:cubicBezTo>
                  <a:pt x="12348" y="259"/>
                  <a:pt x="12240" y="211"/>
                  <a:pt x="11909" y="176"/>
                </a:cubicBezTo>
                <a:cubicBezTo>
                  <a:pt x="11578" y="141"/>
                  <a:pt x="10573" y="65"/>
                  <a:pt x="10573" y="65"/>
                </a:cubicBezTo>
                <a:cubicBezTo>
                  <a:pt x="10573" y="65"/>
                  <a:pt x="9905" y="-2"/>
                  <a:pt x="9580" y="-1"/>
                </a:cubicBezTo>
                <a:cubicBezTo>
                  <a:pt x="9255" y="1"/>
                  <a:pt x="8798" y="3"/>
                  <a:pt x="8611" y="18"/>
                </a:cubicBezTo>
                <a:cubicBezTo>
                  <a:pt x="8424" y="32"/>
                  <a:pt x="8076" y="113"/>
                  <a:pt x="8076" y="113"/>
                </a:cubicBezTo>
                <a:cubicBezTo>
                  <a:pt x="8076" y="113"/>
                  <a:pt x="7829" y="58"/>
                  <a:pt x="7709" y="54"/>
                </a:cubicBezTo>
                <a:cubicBezTo>
                  <a:pt x="7588" y="51"/>
                  <a:pt x="7299" y="64"/>
                  <a:pt x="7257" y="49"/>
                </a:cubicBezTo>
                <a:cubicBezTo>
                  <a:pt x="7214" y="34"/>
                  <a:pt x="6745" y="31"/>
                  <a:pt x="6745" y="31"/>
                </a:cubicBezTo>
                <a:cubicBezTo>
                  <a:pt x="6847" y="364"/>
                  <a:pt x="7251" y="432"/>
                  <a:pt x="7245" y="505"/>
                </a:cubicBezTo>
                <a:cubicBezTo>
                  <a:pt x="7239" y="579"/>
                  <a:pt x="6884" y="599"/>
                  <a:pt x="6757" y="661"/>
                </a:cubicBezTo>
                <a:cubicBezTo>
                  <a:pt x="6631" y="724"/>
                  <a:pt x="6511" y="807"/>
                  <a:pt x="6552" y="833"/>
                </a:cubicBezTo>
                <a:cubicBezTo>
                  <a:pt x="6594" y="858"/>
                  <a:pt x="6667" y="958"/>
                  <a:pt x="6691" y="1007"/>
                </a:cubicBezTo>
                <a:cubicBezTo>
                  <a:pt x="6715" y="1057"/>
                  <a:pt x="6794" y="1169"/>
                  <a:pt x="6799" y="1254"/>
                </a:cubicBezTo>
                <a:cubicBezTo>
                  <a:pt x="6805" y="1338"/>
                  <a:pt x="6956" y="1410"/>
                  <a:pt x="6926" y="1438"/>
                </a:cubicBezTo>
                <a:cubicBezTo>
                  <a:pt x="6895" y="1465"/>
                  <a:pt x="6842" y="1493"/>
                  <a:pt x="6794" y="1486"/>
                </a:cubicBezTo>
                <a:cubicBezTo>
                  <a:pt x="6745" y="1478"/>
                  <a:pt x="6697" y="1467"/>
                  <a:pt x="6649" y="1467"/>
                </a:cubicBezTo>
                <a:cubicBezTo>
                  <a:pt x="6601" y="1467"/>
                  <a:pt x="6535" y="1502"/>
                  <a:pt x="6511" y="1517"/>
                </a:cubicBezTo>
                <a:cubicBezTo>
                  <a:pt x="6486" y="1532"/>
                  <a:pt x="6475" y="1570"/>
                  <a:pt x="6504" y="1585"/>
                </a:cubicBezTo>
                <a:cubicBezTo>
                  <a:pt x="6535" y="1599"/>
                  <a:pt x="6577" y="1647"/>
                  <a:pt x="6583" y="1701"/>
                </a:cubicBezTo>
                <a:cubicBezTo>
                  <a:pt x="6589" y="1754"/>
                  <a:pt x="6547" y="1776"/>
                  <a:pt x="6619" y="1815"/>
                </a:cubicBezTo>
                <a:cubicBezTo>
                  <a:pt x="6691" y="1853"/>
                  <a:pt x="6823" y="1933"/>
                  <a:pt x="6853" y="1953"/>
                </a:cubicBezTo>
                <a:cubicBezTo>
                  <a:pt x="6884" y="1973"/>
                  <a:pt x="6938" y="2013"/>
                  <a:pt x="6968" y="2045"/>
                </a:cubicBezTo>
                <a:cubicBezTo>
                  <a:pt x="6998" y="2076"/>
                  <a:pt x="7064" y="2111"/>
                  <a:pt x="7118" y="2113"/>
                </a:cubicBezTo>
                <a:cubicBezTo>
                  <a:pt x="7173" y="2115"/>
                  <a:pt x="7371" y="2085"/>
                  <a:pt x="7395" y="2085"/>
                </a:cubicBezTo>
                <a:cubicBezTo>
                  <a:pt x="7419" y="2085"/>
                  <a:pt x="7552" y="2247"/>
                  <a:pt x="7564" y="2322"/>
                </a:cubicBezTo>
                <a:cubicBezTo>
                  <a:pt x="7576" y="2398"/>
                  <a:pt x="7714" y="2466"/>
                  <a:pt x="7757" y="2514"/>
                </a:cubicBezTo>
                <a:cubicBezTo>
                  <a:pt x="7798" y="2562"/>
                  <a:pt x="7835" y="2611"/>
                  <a:pt x="7835" y="2637"/>
                </a:cubicBezTo>
                <a:cubicBezTo>
                  <a:pt x="7835" y="2663"/>
                  <a:pt x="7816" y="2790"/>
                  <a:pt x="7804" y="2817"/>
                </a:cubicBezTo>
                <a:cubicBezTo>
                  <a:pt x="7793" y="2845"/>
                  <a:pt x="7768" y="2959"/>
                  <a:pt x="7738" y="2970"/>
                </a:cubicBezTo>
                <a:cubicBezTo>
                  <a:pt x="7732" y="2972"/>
                  <a:pt x="7715" y="2977"/>
                  <a:pt x="7694" y="2983"/>
                </a:cubicBezTo>
                <a:cubicBezTo>
                  <a:pt x="7678" y="2975"/>
                  <a:pt x="7667" y="2969"/>
                  <a:pt x="7667" y="2969"/>
                </a:cubicBezTo>
                <a:cubicBezTo>
                  <a:pt x="7650" y="2981"/>
                  <a:pt x="7632" y="2994"/>
                  <a:pt x="7613" y="3009"/>
                </a:cubicBezTo>
                <a:cubicBezTo>
                  <a:pt x="7531" y="3035"/>
                  <a:pt x="7418" y="3073"/>
                  <a:pt x="7281" y="3132"/>
                </a:cubicBezTo>
                <a:cubicBezTo>
                  <a:pt x="7034" y="3236"/>
                  <a:pt x="6902" y="3299"/>
                  <a:pt x="6643" y="3307"/>
                </a:cubicBezTo>
                <a:cubicBezTo>
                  <a:pt x="6384" y="3314"/>
                  <a:pt x="6011" y="3319"/>
                  <a:pt x="5566" y="3388"/>
                </a:cubicBezTo>
                <a:cubicBezTo>
                  <a:pt x="5121" y="3455"/>
                  <a:pt x="4681" y="3525"/>
                  <a:pt x="4362" y="3566"/>
                </a:cubicBezTo>
                <a:cubicBezTo>
                  <a:pt x="4043" y="3606"/>
                  <a:pt x="3014" y="3711"/>
                  <a:pt x="2900" y="3728"/>
                </a:cubicBezTo>
                <a:cubicBezTo>
                  <a:pt x="2785" y="3744"/>
                  <a:pt x="1973" y="3939"/>
                  <a:pt x="1930" y="3943"/>
                </a:cubicBezTo>
                <a:cubicBezTo>
                  <a:pt x="1889" y="3947"/>
                  <a:pt x="1804" y="4596"/>
                  <a:pt x="1804" y="4596"/>
                </a:cubicBezTo>
                <a:cubicBezTo>
                  <a:pt x="1804" y="4596"/>
                  <a:pt x="1756" y="4368"/>
                  <a:pt x="1678" y="4473"/>
                </a:cubicBezTo>
                <a:cubicBezTo>
                  <a:pt x="1600" y="4578"/>
                  <a:pt x="1413" y="5023"/>
                  <a:pt x="1347" y="5124"/>
                </a:cubicBezTo>
                <a:cubicBezTo>
                  <a:pt x="1280" y="5225"/>
                  <a:pt x="1016" y="6057"/>
                  <a:pt x="865" y="6288"/>
                </a:cubicBezTo>
                <a:cubicBezTo>
                  <a:pt x="715" y="6520"/>
                  <a:pt x="576" y="6831"/>
                  <a:pt x="564" y="6936"/>
                </a:cubicBezTo>
                <a:cubicBezTo>
                  <a:pt x="552" y="7041"/>
                  <a:pt x="282" y="7298"/>
                  <a:pt x="372" y="7454"/>
                </a:cubicBezTo>
                <a:cubicBezTo>
                  <a:pt x="462" y="7611"/>
                  <a:pt x="558" y="7679"/>
                  <a:pt x="510" y="7740"/>
                </a:cubicBezTo>
                <a:cubicBezTo>
                  <a:pt x="462" y="7800"/>
                  <a:pt x="348" y="8205"/>
                  <a:pt x="275" y="8457"/>
                </a:cubicBezTo>
                <a:cubicBezTo>
                  <a:pt x="203" y="8709"/>
                  <a:pt x="282" y="8834"/>
                  <a:pt x="245" y="8944"/>
                </a:cubicBezTo>
                <a:cubicBezTo>
                  <a:pt x="209" y="9055"/>
                  <a:pt x="95" y="9527"/>
                  <a:pt x="65" y="9776"/>
                </a:cubicBezTo>
                <a:cubicBezTo>
                  <a:pt x="35" y="10024"/>
                  <a:pt x="143" y="10307"/>
                  <a:pt x="137" y="10328"/>
                </a:cubicBezTo>
                <a:cubicBezTo>
                  <a:pt x="131" y="10348"/>
                  <a:pt x="143" y="10832"/>
                  <a:pt x="89" y="10997"/>
                </a:cubicBezTo>
                <a:cubicBezTo>
                  <a:pt x="35" y="11163"/>
                  <a:pt x="-31" y="11324"/>
                  <a:pt x="16" y="11361"/>
                </a:cubicBezTo>
                <a:cubicBezTo>
                  <a:pt x="65" y="11398"/>
                  <a:pt x="251" y="11462"/>
                  <a:pt x="257" y="11481"/>
                </a:cubicBezTo>
                <a:cubicBezTo>
                  <a:pt x="263" y="11499"/>
                  <a:pt x="305" y="11576"/>
                  <a:pt x="317" y="11587"/>
                </a:cubicBezTo>
                <a:cubicBezTo>
                  <a:pt x="330" y="11599"/>
                  <a:pt x="474" y="11654"/>
                  <a:pt x="498" y="11659"/>
                </a:cubicBezTo>
                <a:cubicBezTo>
                  <a:pt x="522" y="11665"/>
                  <a:pt x="595" y="11970"/>
                  <a:pt x="576" y="12099"/>
                </a:cubicBezTo>
                <a:cubicBezTo>
                  <a:pt x="558" y="12228"/>
                  <a:pt x="721" y="12399"/>
                  <a:pt x="793" y="12436"/>
                </a:cubicBezTo>
                <a:cubicBezTo>
                  <a:pt x="865" y="12472"/>
                  <a:pt x="1329" y="12768"/>
                  <a:pt x="1377" y="12813"/>
                </a:cubicBezTo>
                <a:cubicBezTo>
                  <a:pt x="1425" y="12857"/>
                  <a:pt x="1816" y="12963"/>
                  <a:pt x="2268" y="13002"/>
                </a:cubicBezTo>
                <a:cubicBezTo>
                  <a:pt x="2719" y="13041"/>
                  <a:pt x="3050" y="13101"/>
                  <a:pt x="3309" y="13109"/>
                </a:cubicBezTo>
                <a:cubicBezTo>
                  <a:pt x="3567" y="13116"/>
                  <a:pt x="3839" y="13100"/>
                  <a:pt x="3856" y="13076"/>
                </a:cubicBezTo>
                <a:cubicBezTo>
                  <a:pt x="3874" y="13052"/>
                  <a:pt x="3856" y="12989"/>
                  <a:pt x="3766" y="12962"/>
                </a:cubicBezTo>
                <a:cubicBezTo>
                  <a:pt x="3676" y="12934"/>
                  <a:pt x="2924" y="12814"/>
                  <a:pt x="2821" y="12768"/>
                </a:cubicBezTo>
                <a:cubicBezTo>
                  <a:pt x="2719" y="12723"/>
                  <a:pt x="2737" y="12688"/>
                  <a:pt x="2610" y="12607"/>
                </a:cubicBezTo>
                <a:cubicBezTo>
                  <a:pt x="2484" y="12526"/>
                  <a:pt x="2328" y="12491"/>
                  <a:pt x="2316" y="12401"/>
                </a:cubicBezTo>
                <a:cubicBezTo>
                  <a:pt x="2304" y="12310"/>
                  <a:pt x="2328" y="12240"/>
                  <a:pt x="2448" y="12219"/>
                </a:cubicBezTo>
                <a:cubicBezTo>
                  <a:pt x="2569" y="12196"/>
                  <a:pt x="2743" y="12187"/>
                  <a:pt x="2761" y="12220"/>
                </a:cubicBezTo>
                <a:cubicBezTo>
                  <a:pt x="2779" y="12254"/>
                  <a:pt x="2863" y="12412"/>
                  <a:pt x="2905" y="12489"/>
                </a:cubicBezTo>
                <a:cubicBezTo>
                  <a:pt x="2948" y="12566"/>
                  <a:pt x="3050" y="12662"/>
                  <a:pt x="3134" y="12688"/>
                </a:cubicBezTo>
                <a:cubicBezTo>
                  <a:pt x="3219" y="12713"/>
                  <a:pt x="3357" y="12759"/>
                  <a:pt x="3453" y="12748"/>
                </a:cubicBezTo>
                <a:cubicBezTo>
                  <a:pt x="3549" y="12737"/>
                  <a:pt x="3724" y="12759"/>
                  <a:pt x="3688" y="12673"/>
                </a:cubicBezTo>
                <a:cubicBezTo>
                  <a:pt x="3652" y="12586"/>
                  <a:pt x="3658" y="12596"/>
                  <a:pt x="3622" y="12505"/>
                </a:cubicBezTo>
                <a:cubicBezTo>
                  <a:pt x="3586" y="12415"/>
                  <a:pt x="3549" y="12377"/>
                  <a:pt x="3483" y="12298"/>
                </a:cubicBezTo>
                <a:cubicBezTo>
                  <a:pt x="3417" y="12219"/>
                  <a:pt x="3375" y="12189"/>
                  <a:pt x="3387" y="12117"/>
                </a:cubicBezTo>
                <a:cubicBezTo>
                  <a:pt x="3399" y="12046"/>
                  <a:pt x="3297" y="11856"/>
                  <a:pt x="3291" y="11810"/>
                </a:cubicBezTo>
                <a:cubicBezTo>
                  <a:pt x="3285" y="11764"/>
                  <a:pt x="3224" y="11691"/>
                  <a:pt x="3200" y="11652"/>
                </a:cubicBezTo>
                <a:cubicBezTo>
                  <a:pt x="3176" y="11613"/>
                  <a:pt x="3008" y="11532"/>
                  <a:pt x="2960" y="11505"/>
                </a:cubicBezTo>
                <a:cubicBezTo>
                  <a:pt x="2911" y="11477"/>
                  <a:pt x="2918" y="11389"/>
                  <a:pt x="2911" y="11365"/>
                </a:cubicBezTo>
                <a:cubicBezTo>
                  <a:pt x="2905" y="11341"/>
                  <a:pt x="2905" y="11312"/>
                  <a:pt x="2948" y="11297"/>
                </a:cubicBezTo>
                <a:cubicBezTo>
                  <a:pt x="2990" y="11282"/>
                  <a:pt x="2953" y="10953"/>
                  <a:pt x="2966" y="10944"/>
                </a:cubicBezTo>
                <a:cubicBezTo>
                  <a:pt x="2978" y="10935"/>
                  <a:pt x="3146" y="9818"/>
                  <a:pt x="3170" y="9787"/>
                </a:cubicBezTo>
                <a:cubicBezTo>
                  <a:pt x="3194" y="9756"/>
                  <a:pt x="3724" y="8262"/>
                  <a:pt x="3724" y="8262"/>
                </a:cubicBezTo>
                <a:cubicBezTo>
                  <a:pt x="3724" y="8262"/>
                  <a:pt x="4145" y="7250"/>
                  <a:pt x="4145" y="7234"/>
                </a:cubicBezTo>
                <a:cubicBezTo>
                  <a:pt x="4145" y="7217"/>
                  <a:pt x="4278" y="6785"/>
                  <a:pt x="4248" y="6748"/>
                </a:cubicBezTo>
                <a:cubicBezTo>
                  <a:pt x="4217" y="6711"/>
                  <a:pt x="4260" y="6522"/>
                  <a:pt x="4338" y="6553"/>
                </a:cubicBezTo>
                <a:cubicBezTo>
                  <a:pt x="4416" y="6585"/>
                  <a:pt x="4886" y="7068"/>
                  <a:pt x="4916" y="7085"/>
                </a:cubicBezTo>
                <a:cubicBezTo>
                  <a:pt x="4946" y="7101"/>
                  <a:pt x="4681" y="7385"/>
                  <a:pt x="4729" y="7407"/>
                </a:cubicBezTo>
                <a:cubicBezTo>
                  <a:pt x="4778" y="7429"/>
                  <a:pt x="5030" y="7537"/>
                  <a:pt x="4976" y="7558"/>
                </a:cubicBezTo>
                <a:cubicBezTo>
                  <a:pt x="4921" y="7578"/>
                  <a:pt x="4783" y="7611"/>
                  <a:pt x="4765" y="7640"/>
                </a:cubicBezTo>
                <a:cubicBezTo>
                  <a:pt x="4747" y="7670"/>
                  <a:pt x="4615" y="7813"/>
                  <a:pt x="4651" y="7962"/>
                </a:cubicBezTo>
                <a:cubicBezTo>
                  <a:pt x="4687" y="8111"/>
                  <a:pt x="4693" y="8080"/>
                  <a:pt x="4573" y="8168"/>
                </a:cubicBezTo>
                <a:cubicBezTo>
                  <a:pt x="4452" y="8257"/>
                  <a:pt x="4452" y="8472"/>
                  <a:pt x="4506" y="8490"/>
                </a:cubicBezTo>
                <a:cubicBezTo>
                  <a:pt x="4561" y="8508"/>
                  <a:pt x="4789" y="8554"/>
                  <a:pt x="4747" y="8565"/>
                </a:cubicBezTo>
                <a:cubicBezTo>
                  <a:pt x="4705" y="8576"/>
                  <a:pt x="4639" y="8626"/>
                  <a:pt x="4639" y="8666"/>
                </a:cubicBezTo>
                <a:cubicBezTo>
                  <a:pt x="4639" y="8707"/>
                  <a:pt x="4621" y="8876"/>
                  <a:pt x="4621" y="8876"/>
                </a:cubicBezTo>
                <a:cubicBezTo>
                  <a:pt x="4621" y="8876"/>
                  <a:pt x="4464" y="8935"/>
                  <a:pt x="4182" y="9016"/>
                </a:cubicBezTo>
                <a:cubicBezTo>
                  <a:pt x="3899" y="9097"/>
                  <a:pt x="3676" y="9132"/>
                  <a:pt x="3591" y="9270"/>
                </a:cubicBezTo>
                <a:cubicBezTo>
                  <a:pt x="3507" y="9408"/>
                  <a:pt x="3188" y="10738"/>
                  <a:pt x="3140" y="10802"/>
                </a:cubicBezTo>
                <a:cubicBezTo>
                  <a:pt x="3092" y="10867"/>
                  <a:pt x="3008" y="10931"/>
                  <a:pt x="3128" y="10966"/>
                </a:cubicBezTo>
                <a:cubicBezTo>
                  <a:pt x="3248" y="11001"/>
                  <a:pt x="3573" y="11152"/>
                  <a:pt x="3562" y="11170"/>
                </a:cubicBezTo>
                <a:cubicBezTo>
                  <a:pt x="3549" y="11188"/>
                  <a:pt x="3591" y="11442"/>
                  <a:pt x="3652" y="11520"/>
                </a:cubicBezTo>
                <a:cubicBezTo>
                  <a:pt x="3712" y="11597"/>
                  <a:pt x="4206" y="12023"/>
                  <a:pt x="4266" y="12147"/>
                </a:cubicBezTo>
                <a:cubicBezTo>
                  <a:pt x="4325" y="12270"/>
                  <a:pt x="5072" y="13425"/>
                  <a:pt x="5211" y="13661"/>
                </a:cubicBezTo>
                <a:cubicBezTo>
                  <a:pt x="5349" y="13896"/>
                  <a:pt x="5367" y="13933"/>
                  <a:pt x="5379" y="14076"/>
                </a:cubicBezTo>
                <a:cubicBezTo>
                  <a:pt x="5391" y="14220"/>
                  <a:pt x="5788" y="14417"/>
                  <a:pt x="5807" y="14474"/>
                </a:cubicBezTo>
                <a:cubicBezTo>
                  <a:pt x="5824" y="14531"/>
                  <a:pt x="5644" y="14847"/>
                  <a:pt x="5331" y="15060"/>
                </a:cubicBezTo>
                <a:cubicBezTo>
                  <a:pt x="5018" y="15274"/>
                  <a:pt x="5096" y="15449"/>
                  <a:pt x="5126" y="15467"/>
                </a:cubicBezTo>
                <a:cubicBezTo>
                  <a:pt x="5157" y="15485"/>
                  <a:pt x="6270" y="17096"/>
                  <a:pt x="6402" y="17273"/>
                </a:cubicBezTo>
                <a:cubicBezTo>
                  <a:pt x="6535" y="17450"/>
                  <a:pt x="7142" y="18288"/>
                  <a:pt x="7190" y="18456"/>
                </a:cubicBezTo>
                <a:cubicBezTo>
                  <a:pt x="7239" y="18623"/>
                  <a:pt x="7504" y="18974"/>
                  <a:pt x="7666" y="19230"/>
                </a:cubicBezTo>
                <a:cubicBezTo>
                  <a:pt x="7829" y="19486"/>
                  <a:pt x="8057" y="19843"/>
                  <a:pt x="8136" y="20069"/>
                </a:cubicBezTo>
                <a:cubicBezTo>
                  <a:pt x="8214" y="20295"/>
                  <a:pt x="8274" y="20481"/>
                  <a:pt x="8358" y="20470"/>
                </a:cubicBezTo>
                <a:cubicBezTo>
                  <a:pt x="8443" y="20459"/>
                  <a:pt x="8984" y="20451"/>
                  <a:pt x="9020" y="20466"/>
                </a:cubicBezTo>
                <a:cubicBezTo>
                  <a:pt x="9056" y="20481"/>
                  <a:pt x="9321" y="20578"/>
                  <a:pt x="9339" y="20584"/>
                </a:cubicBezTo>
                <a:cubicBezTo>
                  <a:pt x="9357" y="20590"/>
                  <a:pt x="9219" y="20728"/>
                  <a:pt x="9008" y="20854"/>
                </a:cubicBezTo>
                <a:cubicBezTo>
                  <a:pt x="8798" y="20981"/>
                  <a:pt x="8768" y="21014"/>
                  <a:pt x="8671" y="21103"/>
                </a:cubicBezTo>
                <a:cubicBezTo>
                  <a:pt x="8575" y="21191"/>
                  <a:pt x="8370" y="21219"/>
                  <a:pt x="8394" y="21305"/>
                </a:cubicBezTo>
                <a:cubicBezTo>
                  <a:pt x="8419" y="21391"/>
                  <a:pt x="8370" y="21507"/>
                  <a:pt x="8497" y="21529"/>
                </a:cubicBezTo>
                <a:cubicBezTo>
                  <a:pt x="8623" y="21552"/>
                  <a:pt x="8906" y="21598"/>
                  <a:pt x="8996" y="21596"/>
                </a:cubicBezTo>
                <a:cubicBezTo>
                  <a:pt x="9087" y="21594"/>
                  <a:pt x="10639" y="21577"/>
                  <a:pt x="11307" y="21570"/>
                </a:cubicBezTo>
                <a:cubicBezTo>
                  <a:pt x="11975" y="21563"/>
                  <a:pt x="12366" y="21535"/>
                  <a:pt x="12372" y="21493"/>
                </a:cubicBezTo>
                <a:cubicBezTo>
                  <a:pt x="12378" y="21450"/>
                  <a:pt x="12481" y="21480"/>
                  <a:pt x="12427" y="21379"/>
                </a:cubicBezTo>
                <a:cubicBezTo>
                  <a:pt x="12372" y="21277"/>
                  <a:pt x="12312" y="21083"/>
                  <a:pt x="12270" y="20950"/>
                </a:cubicBezTo>
                <a:cubicBezTo>
                  <a:pt x="12228" y="20818"/>
                  <a:pt x="12042" y="20575"/>
                  <a:pt x="11999" y="20498"/>
                </a:cubicBezTo>
                <a:cubicBezTo>
                  <a:pt x="11957" y="20420"/>
                  <a:pt x="11825" y="20363"/>
                  <a:pt x="11831" y="20328"/>
                </a:cubicBezTo>
                <a:cubicBezTo>
                  <a:pt x="11837" y="20293"/>
                  <a:pt x="11975" y="20273"/>
                  <a:pt x="11957" y="20244"/>
                </a:cubicBezTo>
                <a:cubicBezTo>
                  <a:pt x="11939" y="20214"/>
                  <a:pt x="11735" y="19659"/>
                  <a:pt x="11482" y="19458"/>
                </a:cubicBezTo>
                <a:cubicBezTo>
                  <a:pt x="11229" y="19258"/>
                  <a:pt x="10856" y="18261"/>
                  <a:pt x="10741" y="18121"/>
                </a:cubicBezTo>
                <a:cubicBezTo>
                  <a:pt x="10627" y="17981"/>
                  <a:pt x="10483" y="17244"/>
                  <a:pt x="10380" y="17111"/>
                </a:cubicBezTo>
                <a:cubicBezTo>
                  <a:pt x="10278" y="16979"/>
                  <a:pt x="10272" y="16528"/>
                  <a:pt x="10338" y="16488"/>
                </a:cubicBezTo>
                <a:cubicBezTo>
                  <a:pt x="10404" y="16447"/>
                  <a:pt x="10224" y="16306"/>
                  <a:pt x="10140" y="16243"/>
                </a:cubicBezTo>
                <a:cubicBezTo>
                  <a:pt x="10055" y="16181"/>
                  <a:pt x="9917" y="15918"/>
                  <a:pt x="9989" y="15892"/>
                </a:cubicBezTo>
                <a:cubicBezTo>
                  <a:pt x="10062" y="15866"/>
                  <a:pt x="10429" y="15765"/>
                  <a:pt x="10446" y="15733"/>
                </a:cubicBezTo>
                <a:cubicBezTo>
                  <a:pt x="10465" y="15702"/>
                  <a:pt x="10549" y="15294"/>
                  <a:pt x="10597" y="15189"/>
                </a:cubicBezTo>
                <a:cubicBezTo>
                  <a:pt x="10645" y="15084"/>
                  <a:pt x="10579" y="15022"/>
                  <a:pt x="10465" y="14963"/>
                </a:cubicBezTo>
                <a:cubicBezTo>
                  <a:pt x="10350" y="14904"/>
                  <a:pt x="10194" y="14900"/>
                  <a:pt x="10296" y="14843"/>
                </a:cubicBezTo>
                <a:cubicBezTo>
                  <a:pt x="10398" y="14786"/>
                  <a:pt x="10435" y="14437"/>
                  <a:pt x="10380" y="14334"/>
                </a:cubicBezTo>
                <a:cubicBezTo>
                  <a:pt x="10326" y="14231"/>
                  <a:pt x="10188" y="14050"/>
                  <a:pt x="10188" y="14050"/>
                </a:cubicBezTo>
                <a:cubicBezTo>
                  <a:pt x="10188" y="14050"/>
                  <a:pt x="10266" y="13679"/>
                  <a:pt x="10302" y="13631"/>
                </a:cubicBezTo>
                <a:cubicBezTo>
                  <a:pt x="10338" y="13583"/>
                  <a:pt x="10242" y="13521"/>
                  <a:pt x="10212" y="13453"/>
                </a:cubicBezTo>
                <a:cubicBezTo>
                  <a:pt x="10182" y="13385"/>
                  <a:pt x="10555" y="13013"/>
                  <a:pt x="10507" y="13100"/>
                </a:cubicBezTo>
                <a:cubicBezTo>
                  <a:pt x="10459" y="13186"/>
                  <a:pt x="10446" y="13484"/>
                  <a:pt x="10435" y="13547"/>
                </a:cubicBezTo>
                <a:cubicBezTo>
                  <a:pt x="10422" y="13609"/>
                  <a:pt x="10398" y="13602"/>
                  <a:pt x="10429" y="13758"/>
                </a:cubicBezTo>
                <a:cubicBezTo>
                  <a:pt x="10459" y="13914"/>
                  <a:pt x="10615" y="14269"/>
                  <a:pt x="10597" y="14411"/>
                </a:cubicBezTo>
                <a:cubicBezTo>
                  <a:pt x="10579" y="14553"/>
                  <a:pt x="10633" y="14634"/>
                  <a:pt x="10717" y="14689"/>
                </a:cubicBezTo>
                <a:cubicBezTo>
                  <a:pt x="10802" y="14744"/>
                  <a:pt x="10838" y="14788"/>
                  <a:pt x="10934" y="14827"/>
                </a:cubicBezTo>
                <a:cubicBezTo>
                  <a:pt x="11030" y="14865"/>
                  <a:pt x="11265" y="14928"/>
                  <a:pt x="11295" y="14941"/>
                </a:cubicBezTo>
                <a:cubicBezTo>
                  <a:pt x="11325" y="14954"/>
                  <a:pt x="11476" y="15009"/>
                  <a:pt x="11651" y="15090"/>
                </a:cubicBezTo>
                <a:cubicBezTo>
                  <a:pt x="11825" y="15171"/>
                  <a:pt x="12084" y="15160"/>
                  <a:pt x="11795" y="15252"/>
                </a:cubicBezTo>
                <a:cubicBezTo>
                  <a:pt x="11506" y="15344"/>
                  <a:pt x="11518" y="15386"/>
                  <a:pt x="11614" y="15458"/>
                </a:cubicBezTo>
                <a:cubicBezTo>
                  <a:pt x="11710" y="15529"/>
                  <a:pt x="11807" y="15584"/>
                  <a:pt x="11765" y="15651"/>
                </a:cubicBezTo>
                <a:cubicBezTo>
                  <a:pt x="11723" y="15717"/>
                  <a:pt x="11686" y="15755"/>
                  <a:pt x="11885" y="15809"/>
                </a:cubicBezTo>
                <a:cubicBezTo>
                  <a:pt x="12084" y="15862"/>
                  <a:pt x="12234" y="15923"/>
                  <a:pt x="12150" y="16019"/>
                </a:cubicBezTo>
                <a:cubicBezTo>
                  <a:pt x="12066" y="16114"/>
                  <a:pt x="12264" y="16624"/>
                  <a:pt x="12174" y="16841"/>
                </a:cubicBezTo>
                <a:cubicBezTo>
                  <a:pt x="12084" y="17058"/>
                  <a:pt x="12071" y="17624"/>
                  <a:pt x="11921" y="17753"/>
                </a:cubicBezTo>
                <a:cubicBezTo>
                  <a:pt x="11771" y="17882"/>
                  <a:pt x="11777" y="18075"/>
                  <a:pt x="11747" y="18145"/>
                </a:cubicBezTo>
                <a:cubicBezTo>
                  <a:pt x="11717" y="18215"/>
                  <a:pt x="11638" y="18397"/>
                  <a:pt x="11686" y="18576"/>
                </a:cubicBezTo>
                <a:cubicBezTo>
                  <a:pt x="11735" y="18754"/>
                  <a:pt x="11915" y="18954"/>
                  <a:pt x="11885" y="19149"/>
                </a:cubicBezTo>
                <a:cubicBezTo>
                  <a:pt x="11855" y="19344"/>
                  <a:pt x="11813" y="19387"/>
                  <a:pt x="11837" y="19534"/>
                </a:cubicBezTo>
                <a:cubicBezTo>
                  <a:pt x="11861" y="19681"/>
                  <a:pt x="12035" y="19940"/>
                  <a:pt x="12035" y="19940"/>
                </a:cubicBezTo>
                <a:cubicBezTo>
                  <a:pt x="12035" y="19940"/>
                  <a:pt x="12042" y="20150"/>
                  <a:pt x="12210" y="20306"/>
                </a:cubicBezTo>
                <a:cubicBezTo>
                  <a:pt x="12378" y="20463"/>
                  <a:pt x="12746" y="20718"/>
                  <a:pt x="13372" y="20714"/>
                </a:cubicBezTo>
                <a:cubicBezTo>
                  <a:pt x="13997" y="20711"/>
                  <a:pt x="14437" y="20527"/>
                  <a:pt x="14720" y="20360"/>
                </a:cubicBezTo>
                <a:cubicBezTo>
                  <a:pt x="15002" y="20192"/>
                  <a:pt x="15460" y="19903"/>
                  <a:pt x="15496" y="19683"/>
                </a:cubicBezTo>
                <a:cubicBezTo>
                  <a:pt x="15532" y="19462"/>
                  <a:pt x="15303" y="18999"/>
                  <a:pt x="15231" y="18892"/>
                </a:cubicBezTo>
                <a:cubicBezTo>
                  <a:pt x="15159" y="18785"/>
                  <a:pt x="14894" y="18406"/>
                  <a:pt x="14900" y="18345"/>
                </a:cubicBezTo>
                <a:cubicBezTo>
                  <a:pt x="14907" y="18285"/>
                  <a:pt x="15008" y="18237"/>
                  <a:pt x="15002" y="18193"/>
                </a:cubicBezTo>
                <a:cubicBezTo>
                  <a:pt x="14997" y="18149"/>
                  <a:pt x="15099" y="18088"/>
                  <a:pt x="15165" y="18059"/>
                </a:cubicBezTo>
                <a:cubicBezTo>
                  <a:pt x="15231" y="18029"/>
                  <a:pt x="15538" y="17676"/>
                  <a:pt x="15556" y="17593"/>
                </a:cubicBezTo>
                <a:cubicBezTo>
                  <a:pt x="15574" y="17510"/>
                  <a:pt x="15953" y="16865"/>
                  <a:pt x="16068" y="16620"/>
                </a:cubicBezTo>
                <a:cubicBezTo>
                  <a:pt x="16182" y="16375"/>
                  <a:pt x="16405" y="15991"/>
                  <a:pt x="16561" y="15844"/>
                </a:cubicBezTo>
                <a:cubicBezTo>
                  <a:pt x="16718" y="15697"/>
                  <a:pt x="16790" y="15419"/>
                  <a:pt x="16868" y="15344"/>
                </a:cubicBezTo>
                <a:cubicBezTo>
                  <a:pt x="16947" y="15268"/>
                  <a:pt x="16892" y="15200"/>
                  <a:pt x="16784" y="15156"/>
                </a:cubicBezTo>
                <a:cubicBezTo>
                  <a:pt x="16676" y="15112"/>
                  <a:pt x="16580" y="14990"/>
                  <a:pt x="16580" y="14990"/>
                </a:cubicBezTo>
                <a:cubicBezTo>
                  <a:pt x="16580" y="14990"/>
                  <a:pt x="16796" y="14803"/>
                  <a:pt x="16766" y="14748"/>
                </a:cubicBezTo>
                <a:cubicBezTo>
                  <a:pt x="16736" y="14692"/>
                  <a:pt x="16519" y="14628"/>
                  <a:pt x="16537" y="14595"/>
                </a:cubicBezTo>
                <a:cubicBezTo>
                  <a:pt x="16555" y="14562"/>
                  <a:pt x="16723" y="14406"/>
                  <a:pt x="16850" y="14242"/>
                </a:cubicBezTo>
                <a:cubicBezTo>
                  <a:pt x="16976" y="14078"/>
                  <a:pt x="16892" y="13688"/>
                  <a:pt x="16886" y="13557"/>
                </a:cubicBezTo>
                <a:cubicBezTo>
                  <a:pt x="16880" y="13427"/>
                  <a:pt x="17109" y="13184"/>
                  <a:pt x="17169" y="12998"/>
                </a:cubicBezTo>
                <a:cubicBezTo>
                  <a:pt x="17229" y="12813"/>
                  <a:pt x="17193" y="12465"/>
                  <a:pt x="17205" y="12441"/>
                </a:cubicBezTo>
                <a:cubicBezTo>
                  <a:pt x="17217" y="12417"/>
                  <a:pt x="18096" y="12233"/>
                  <a:pt x="18150" y="12215"/>
                </a:cubicBezTo>
                <a:cubicBezTo>
                  <a:pt x="18204" y="12196"/>
                  <a:pt x="18613" y="12117"/>
                  <a:pt x="18644" y="12106"/>
                </a:cubicBezTo>
                <a:cubicBezTo>
                  <a:pt x="18674" y="12095"/>
                  <a:pt x="18915" y="12058"/>
                  <a:pt x="18915" y="12058"/>
                </a:cubicBezTo>
                <a:cubicBezTo>
                  <a:pt x="18915" y="12058"/>
                  <a:pt x="18999" y="12024"/>
                  <a:pt x="18999" y="12018"/>
                </a:cubicBezTo>
                <a:cubicBezTo>
                  <a:pt x="18999" y="12013"/>
                  <a:pt x="19318" y="11668"/>
                  <a:pt x="19414" y="11632"/>
                </a:cubicBezTo>
                <a:cubicBezTo>
                  <a:pt x="19511" y="11595"/>
                  <a:pt x="19559" y="11490"/>
                  <a:pt x="19559" y="11468"/>
                </a:cubicBezTo>
                <a:cubicBezTo>
                  <a:pt x="19559" y="11446"/>
                  <a:pt x="19528" y="11082"/>
                  <a:pt x="19612" y="11067"/>
                </a:cubicBezTo>
                <a:cubicBezTo>
                  <a:pt x="19697" y="11052"/>
                  <a:pt x="19859" y="11036"/>
                  <a:pt x="19896" y="11017"/>
                </a:cubicBezTo>
                <a:cubicBezTo>
                  <a:pt x="19931" y="10999"/>
                  <a:pt x="20052" y="11060"/>
                  <a:pt x="20052" y="11060"/>
                </a:cubicBezTo>
                <a:cubicBezTo>
                  <a:pt x="20052" y="11060"/>
                  <a:pt x="20179" y="11150"/>
                  <a:pt x="20196" y="11137"/>
                </a:cubicBezTo>
                <a:cubicBezTo>
                  <a:pt x="20214" y="11124"/>
                  <a:pt x="20359" y="10679"/>
                  <a:pt x="20383" y="10583"/>
                </a:cubicBezTo>
                <a:cubicBezTo>
                  <a:pt x="20407" y="10488"/>
                  <a:pt x="20750" y="9531"/>
                  <a:pt x="20883" y="9443"/>
                </a:cubicBezTo>
                <a:cubicBezTo>
                  <a:pt x="21015" y="9354"/>
                  <a:pt x="21189" y="8617"/>
                  <a:pt x="21256" y="8514"/>
                </a:cubicBezTo>
                <a:cubicBezTo>
                  <a:pt x="21322" y="8411"/>
                  <a:pt x="21569" y="7894"/>
                  <a:pt x="21533" y="7821"/>
                </a:cubicBezTo>
                <a:close/>
              </a:path>
            </a:pathLst>
          </a:custGeom>
          <a:blipFill dpi="0" rotWithShape="1">
            <a:blip r:embed="rId1"/>
            <a:srcRect/>
            <a:tile tx="0" ty="0" sx="20000" sy="20000" flip="none" algn="ctr"/>
          </a:blipFill>
          <a:ln>
            <a:noFill/>
          </a:ln>
          <a:effectLst/>
        </p:spPr>
        <p:txBody>
          <a:bodyPr lIns="0" tIns="0" rIns="0" bIns="0" anchor="ctr"/>
          <a:lstStyle/>
          <a:p>
            <a:endParaRPr lang="id-ID" dirty="0">
              <a:latin typeface="Kano regular" pitchFamily="50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147763" y="-1147763"/>
            <a:ext cx="2295525" cy="22955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1147763" y="5710237"/>
            <a:ext cx="2295525" cy="22955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044237" y="5744577"/>
            <a:ext cx="2295525" cy="22955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044237" y="-1147763"/>
            <a:ext cx="2295525" cy="22955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38795" y="1370053"/>
            <a:ext cx="3866723" cy="701040"/>
          </a:xfrm>
          <a:prstGeom prst="rect">
            <a:avLst/>
          </a:prstGeom>
          <a:noFill/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latin typeface="Kano regular" pitchFamily="50" charset="0"/>
              </a:rPr>
              <a:t>Start</a:t>
            </a:r>
            <a:r>
              <a:rPr lang="zh-CN" altLang="en-US" sz="4000" b="1" dirty="0">
                <a:latin typeface="Kano regular" pitchFamily="50" charset="0"/>
                <a:ea typeface="宋体" charset="-122"/>
              </a:rPr>
              <a:t>（</a:t>
            </a:r>
            <a:r>
              <a:rPr lang="en-US" altLang="zh-CN" sz="4000" b="1" dirty="0">
                <a:latin typeface="Kano regular" pitchFamily="50" charset="0"/>
                <a:ea typeface="宋体" charset="-122"/>
              </a:rPr>
              <a:t>Before</a:t>
            </a:r>
            <a:r>
              <a:rPr lang="zh-CN" altLang="en-US" sz="4000" b="1" dirty="0">
                <a:latin typeface="Kano regular" pitchFamily="50" charset="0"/>
                <a:ea typeface="宋体" charset="-122"/>
              </a:rPr>
              <a:t>）</a:t>
            </a:r>
            <a:endParaRPr lang="zh-CN" altLang="en-US" sz="4000" b="1" dirty="0">
              <a:latin typeface="Kano regular" pitchFamily="50" charset="0"/>
              <a:ea typeface="宋体" charset="-122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-1352187" y="3328972"/>
            <a:ext cx="3198468" cy="1981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/>
            <a:r>
              <a:rPr lang="en-US" altLang="zh-CN" sz="700" dirty="0">
                <a:latin typeface="Alcubierre" pitchFamily="50" charset="0"/>
              </a:rPr>
              <a:t>No Changing Game</a:t>
            </a:r>
            <a:endParaRPr lang="en-US" altLang="zh-CN" sz="700" dirty="0">
              <a:latin typeface="Alcubierre" pitchFamily="50" charset="0"/>
            </a:endParaRPr>
          </a:p>
        </p:txBody>
      </p:sp>
      <p:sp>
        <p:nvSpPr>
          <p:cNvPr id="17" name="矩形 16"/>
          <p:cNvSpPr/>
          <p:nvPr/>
        </p:nvSpPr>
        <p:spPr>
          <a:xfrm rot="5400000">
            <a:off x="10345719" y="3328972"/>
            <a:ext cx="3198468" cy="1981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/>
            <a:r>
              <a:rPr lang="en-US" altLang="zh-CN" sz="700" dirty="0">
                <a:latin typeface="Alcubierre" pitchFamily="50" charset="0"/>
              </a:rPr>
              <a:t>No Changing Game</a:t>
            </a:r>
            <a:endParaRPr lang="en-US" altLang="zh-CN" sz="700" dirty="0">
              <a:latin typeface="Alcubierre" pitchFamily="50" charset="0"/>
            </a:endParaRPr>
          </a:p>
        </p:txBody>
      </p:sp>
      <p:pic>
        <p:nvPicPr>
          <p:cNvPr id="3" name="copy_05DAFDF9-5B80-40D6-BFA8-AE438928AADF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365" y="2071370"/>
            <a:ext cx="6419215" cy="3836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-393607" y="4678769"/>
            <a:ext cx="13149999" cy="2655524"/>
          </a:xfrm>
          <a:custGeom>
            <a:avLst/>
            <a:gdLst>
              <a:gd name="connsiteX0" fmla="*/ 406307 w 13149999"/>
              <a:gd name="connsiteY0" fmla="*/ 2073225 h 3057518"/>
              <a:gd name="connsiteX1" fmla="*/ 2514507 w 13149999"/>
              <a:gd name="connsiteY1" fmla="*/ 1412825 h 3057518"/>
              <a:gd name="connsiteX2" fmla="*/ 5854607 w 13149999"/>
              <a:gd name="connsiteY2" fmla="*/ 1336625 h 3057518"/>
              <a:gd name="connsiteX3" fmla="*/ 7848507 w 13149999"/>
              <a:gd name="connsiteY3" fmla="*/ 320625 h 3057518"/>
              <a:gd name="connsiteX4" fmla="*/ 9766207 w 13149999"/>
              <a:gd name="connsiteY4" fmla="*/ 955625 h 3057518"/>
              <a:gd name="connsiteX5" fmla="*/ 11506107 w 13149999"/>
              <a:gd name="connsiteY5" fmla="*/ 3125 h 3057518"/>
              <a:gd name="connsiteX6" fmla="*/ 12966607 w 13149999"/>
              <a:gd name="connsiteY6" fmla="*/ 701625 h 3057518"/>
              <a:gd name="connsiteX7" fmla="*/ 13068207 w 13149999"/>
              <a:gd name="connsiteY7" fmla="*/ 2073225 h 3057518"/>
              <a:gd name="connsiteX8" fmla="*/ 12826907 w 13149999"/>
              <a:gd name="connsiteY8" fmla="*/ 3038425 h 3057518"/>
              <a:gd name="connsiteX9" fmla="*/ 9715407 w 13149999"/>
              <a:gd name="connsiteY9" fmla="*/ 2720925 h 3057518"/>
              <a:gd name="connsiteX10" fmla="*/ 2908207 w 13149999"/>
              <a:gd name="connsiteY10" fmla="*/ 2784425 h 3057518"/>
              <a:gd name="connsiteX11" fmla="*/ 228507 w 13149999"/>
              <a:gd name="connsiteY11" fmla="*/ 2746325 h 3057518"/>
              <a:gd name="connsiteX12" fmla="*/ 406307 w 13149999"/>
              <a:gd name="connsiteY12" fmla="*/ 2073225 h 30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9999" h="3057518">
                <a:moveTo>
                  <a:pt x="406307" y="2073225"/>
                </a:moveTo>
                <a:cubicBezTo>
                  <a:pt x="787307" y="1850975"/>
                  <a:pt x="1606457" y="1535592"/>
                  <a:pt x="2514507" y="1412825"/>
                </a:cubicBezTo>
                <a:cubicBezTo>
                  <a:pt x="3422557" y="1290058"/>
                  <a:pt x="4965607" y="1518658"/>
                  <a:pt x="5854607" y="1336625"/>
                </a:cubicBezTo>
                <a:cubicBezTo>
                  <a:pt x="6743607" y="1154592"/>
                  <a:pt x="7196574" y="384125"/>
                  <a:pt x="7848507" y="320625"/>
                </a:cubicBezTo>
                <a:cubicBezTo>
                  <a:pt x="8500440" y="257125"/>
                  <a:pt x="9156607" y="1008542"/>
                  <a:pt x="9766207" y="955625"/>
                </a:cubicBezTo>
                <a:cubicBezTo>
                  <a:pt x="10375807" y="902708"/>
                  <a:pt x="10972707" y="45458"/>
                  <a:pt x="11506107" y="3125"/>
                </a:cubicBezTo>
                <a:cubicBezTo>
                  <a:pt x="12039507" y="-39208"/>
                  <a:pt x="12706257" y="356608"/>
                  <a:pt x="12966607" y="701625"/>
                </a:cubicBezTo>
                <a:cubicBezTo>
                  <a:pt x="13226957" y="1046642"/>
                  <a:pt x="13091490" y="1683758"/>
                  <a:pt x="13068207" y="2073225"/>
                </a:cubicBezTo>
                <a:cubicBezTo>
                  <a:pt x="13044924" y="2462692"/>
                  <a:pt x="13385707" y="2930475"/>
                  <a:pt x="12826907" y="3038425"/>
                </a:cubicBezTo>
                <a:cubicBezTo>
                  <a:pt x="12268107" y="3146375"/>
                  <a:pt x="11368524" y="2763258"/>
                  <a:pt x="9715407" y="2720925"/>
                </a:cubicBezTo>
                <a:cubicBezTo>
                  <a:pt x="8062290" y="2678592"/>
                  <a:pt x="4489357" y="2780192"/>
                  <a:pt x="2908207" y="2784425"/>
                </a:cubicBezTo>
                <a:cubicBezTo>
                  <a:pt x="1327057" y="2788658"/>
                  <a:pt x="647607" y="2866975"/>
                  <a:pt x="228507" y="2746325"/>
                </a:cubicBezTo>
                <a:cubicBezTo>
                  <a:pt x="-190593" y="2625675"/>
                  <a:pt x="25307" y="2295475"/>
                  <a:pt x="406307" y="2073225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4900">
                <a:schemeClr val="accent2">
                  <a:alpha val="18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no regular" pitchFamily="50" charset="0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-706550" y="4992913"/>
            <a:ext cx="13927182" cy="2341379"/>
          </a:xfrm>
          <a:custGeom>
            <a:avLst/>
            <a:gdLst>
              <a:gd name="connsiteX0" fmla="*/ 566850 w 13927182"/>
              <a:gd name="connsiteY0" fmla="*/ 1375018 h 2695818"/>
              <a:gd name="connsiteX1" fmla="*/ 3043350 w 13927182"/>
              <a:gd name="connsiteY1" fmla="*/ 1413118 h 2695818"/>
              <a:gd name="connsiteX2" fmla="*/ 5240450 w 13927182"/>
              <a:gd name="connsiteY2" fmla="*/ 701918 h 2695818"/>
              <a:gd name="connsiteX3" fmla="*/ 8555150 w 13927182"/>
              <a:gd name="connsiteY3" fmla="*/ 1044818 h 2695818"/>
              <a:gd name="connsiteX4" fmla="*/ 10168050 w 13927182"/>
              <a:gd name="connsiteY4" fmla="*/ 16118 h 2695818"/>
              <a:gd name="connsiteX5" fmla="*/ 12060350 w 13927182"/>
              <a:gd name="connsiteY5" fmla="*/ 422518 h 2695818"/>
              <a:gd name="connsiteX6" fmla="*/ 13482750 w 13927182"/>
              <a:gd name="connsiteY6" fmla="*/ 511418 h 2695818"/>
              <a:gd name="connsiteX7" fmla="*/ 13825650 w 13927182"/>
              <a:gd name="connsiteY7" fmla="*/ 2213218 h 2695818"/>
              <a:gd name="connsiteX8" fmla="*/ 11869850 w 13927182"/>
              <a:gd name="connsiteY8" fmla="*/ 2695818 h 2695818"/>
              <a:gd name="connsiteX9" fmla="*/ 4783250 w 13927182"/>
              <a:gd name="connsiteY9" fmla="*/ 2492618 h 2695818"/>
              <a:gd name="connsiteX10" fmla="*/ 439850 w 13927182"/>
              <a:gd name="connsiteY10" fmla="*/ 2340218 h 2695818"/>
              <a:gd name="connsiteX11" fmla="*/ 160450 w 13927182"/>
              <a:gd name="connsiteY11" fmla="*/ 1463918 h 2695818"/>
              <a:gd name="connsiteX12" fmla="*/ 566850 w 13927182"/>
              <a:gd name="connsiteY12" fmla="*/ 1375018 h 269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927182" h="2695818">
                <a:moveTo>
                  <a:pt x="566850" y="1375018"/>
                </a:moveTo>
                <a:cubicBezTo>
                  <a:pt x="1047333" y="1366551"/>
                  <a:pt x="2264417" y="1525301"/>
                  <a:pt x="3043350" y="1413118"/>
                </a:cubicBezTo>
                <a:cubicBezTo>
                  <a:pt x="3822283" y="1300935"/>
                  <a:pt x="4321817" y="763301"/>
                  <a:pt x="5240450" y="701918"/>
                </a:cubicBezTo>
                <a:cubicBezTo>
                  <a:pt x="6159083" y="640535"/>
                  <a:pt x="7733884" y="1159118"/>
                  <a:pt x="8555150" y="1044818"/>
                </a:cubicBezTo>
                <a:cubicBezTo>
                  <a:pt x="9376416" y="930518"/>
                  <a:pt x="9583850" y="119835"/>
                  <a:pt x="10168050" y="16118"/>
                </a:cubicBezTo>
                <a:cubicBezTo>
                  <a:pt x="10752250" y="-87599"/>
                  <a:pt x="11507900" y="339968"/>
                  <a:pt x="12060350" y="422518"/>
                </a:cubicBezTo>
                <a:cubicBezTo>
                  <a:pt x="12612800" y="505068"/>
                  <a:pt x="13188533" y="212968"/>
                  <a:pt x="13482750" y="511418"/>
                </a:cubicBezTo>
                <a:cubicBezTo>
                  <a:pt x="13776967" y="809868"/>
                  <a:pt x="14094467" y="1849151"/>
                  <a:pt x="13825650" y="2213218"/>
                </a:cubicBezTo>
                <a:cubicBezTo>
                  <a:pt x="13556833" y="2577285"/>
                  <a:pt x="13376917" y="2649251"/>
                  <a:pt x="11869850" y="2695818"/>
                </a:cubicBezTo>
                <a:lnTo>
                  <a:pt x="4783250" y="2492618"/>
                </a:lnTo>
                <a:cubicBezTo>
                  <a:pt x="2878250" y="2433351"/>
                  <a:pt x="1210317" y="2511668"/>
                  <a:pt x="439850" y="2340218"/>
                </a:cubicBezTo>
                <a:cubicBezTo>
                  <a:pt x="-330617" y="2168768"/>
                  <a:pt x="141400" y="1622668"/>
                  <a:pt x="160450" y="1463918"/>
                </a:cubicBezTo>
                <a:cubicBezTo>
                  <a:pt x="179500" y="1305168"/>
                  <a:pt x="86367" y="1383485"/>
                  <a:pt x="566850" y="137501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8000"/>
                </a:schemeClr>
              </a:gs>
              <a:gs pos="54900">
                <a:schemeClr val="accent1">
                  <a:alpha val="4200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Kano regular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4367" y="400141"/>
            <a:ext cx="3888088" cy="7671094"/>
            <a:chOff x="4866647" y="759745"/>
            <a:chExt cx="2705820" cy="5338510"/>
          </a:xfrm>
          <a:effectLst>
            <a:outerShdw blurRad="381000" algn="ctr" rotWithShape="0">
              <a:prstClr val="black">
                <a:alpha val="25000"/>
              </a:prstClr>
            </a:outerShdw>
          </a:effectLst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210"/>
            <a:stretch>
              <a:fillRect/>
            </a:stretch>
          </p:blipFill>
          <p:spPr>
            <a:xfrm>
              <a:off x="5226051" y="1682750"/>
              <a:ext cx="1993900" cy="3511550"/>
            </a:xfrm>
            <a:prstGeom prst="rect">
              <a:avLst/>
            </a:prstGeom>
          </p:spPr>
        </p:pic>
        <p:pic>
          <p:nvPicPr>
            <p:cNvPr id="6" name="图片 5" descr="图片包含 电子产品&#10;&#10;自动生成的说明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647" y="759745"/>
              <a:ext cx="2705820" cy="533851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5367770" y="935703"/>
            <a:ext cx="5836174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defRPr>
            </a:lvl1pPr>
          </a:lstStyle>
          <a:p>
            <a:pPr algn="ctr"/>
            <a:r>
              <a:rPr lang="en-US" altLang="zh-CN" sz="5400" dirty="0">
                <a:solidFill>
                  <a:schemeClr val="accent1"/>
                </a:solidFill>
              </a:rPr>
              <a:t>Conception Problems 1</a:t>
            </a:r>
            <a:endParaRPr lang="en-US" altLang="zh-CN" sz="5400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77" y="170007"/>
            <a:ext cx="990583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latin typeface="Alcubierre" pitchFamily="50" charset="0"/>
              </a:rPr>
              <a:t>Start</a:t>
            </a:r>
            <a:endParaRPr lang="en-US" altLang="zh-CN" sz="1600" spc="300" dirty="0">
              <a:latin typeface="Alcubierre" pitchFamily="50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88040" y="170007"/>
            <a:ext cx="990583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spc="300" dirty="0">
                <a:latin typeface="Alcubierre" pitchFamily="50" charset="0"/>
              </a:rPr>
              <a:t>Car Race</a:t>
            </a:r>
            <a:endParaRPr lang="en-US" altLang="zh-CN" sz="1600" spc="300" dirty="0">
              <a:latin typeface="Alcubierre" pitchFamily="5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32680" y="2646680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4000">
                <a:latin typeface="Calibri" pitchFamily="34" charset="0"/>
              </a:rPr>
              <a:t>B</a:t>
            </a:r>
            <a:r>
              <a:rPr lang="zh-CN" altLang="en-US" sz="4000">
                <a:latin typeface="Calibri" pitchFamily="34" charset="0"/>
              </a:rPr>
              <a:t>ackground : motivation(HCI) </a:t>
            </a:r>
            <a:r>
              <a:rPr lang="en-US" altLang="zh-CN" sz="4000">
                <a:latin typeface="Calibri" pitchFamily="34" charset="0"/>
              </a:rPr>
              <a:t>c</a:t>
            </a:r>
            <a:r>
              <a:rPr lang="zh-CN" altLang="en-US" sz="4000">
                <a:latin typeface="Calibri" pitchFamily="34" charset="0"/>
              </a:rPr>
              <a:t>onnect emotion with character</a:t>
            </a:r>
            <a:endParaRPr lang="zh-CN" altLang="en-US" sz="4000">
              <a:latin typeface="Calibri" pitchFamily="34" charset="0"/>
            </a:endParaRPr>
          </a:p>
        </p:txBody>
      </p:sp>
      <p:pic>
        <p:nvPicPr>
          <p:cNvPr id="11" name="图片 10" descr="2025-07-22 21:08:42.384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30" y="1908810"/>
            <a:ext cx="2455545" cy="3637915"/>
          </a:xfrm>
          <a:prstGeom prst="rect">
            <a:avLst/>
          </a:prstGeom>
        </p:spPr>
      </p:pic>
      <p:pic>
        <p:nvPicPr>
          <p:cNvPr id="12" name="图片 11" descr="2025-07-22 21:08:42.439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65" y="4012565"/>
            <a:ext cx="3719830" cy="2408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-393607" y="4678769"/>
            <a:ext cx="13149999" cy="2655524"/>
          </a:xfrm>
          <a:custGeom>
            <a:avLst/>
            <a:gdLst>
              <a:gd name="connsiteX0" fmla="*/ 406307 w 13149999"/>
              <a:gd name="connsiteY0" fmla="*/ 2073225 h 3057518"/>
              <a:gd name="connsiteX1" fmla="*/ 2514507 w 13149999"/>
              <a:gd name="connsiteY1" fmla="*/ 1412825 h 3057518"/>
              <a:gd name="connsiteX2" fmla="*/ 5854607 w 13149999"/>
              <a:gd name="connsiteY2" fmla="*/ 1336625 h 3057518"/>
              <a:gd name="connsiteX3" fmla="*/ 7848507 w 13149999"/>
              <a:gd name="connsiteY3" fmla="*/ 320625 h 3057518"/>
              <a:gd name="connsiteX4" fmla="*/ 9766207 w 13149999"/>
              <a:gd name="connsiteY4" fmla="*/ 955625 h 3057518"/>
              <a:gd name="connsiteX5" fmla="*/ 11506107 w 13149999"/>
              <a:gd name="connsiteY5" fmla="*/ 3125 h 3057518"/>
              <a:gd name="connsiteX6" fmla="*/ 12966607 w 13149999"/>
              <a:gd name="connsiteY6" fmla="*/ 701625 h 3057518"/>
              <a:gd name="connsiteX7" fmla="*/ 13068207 w 13149999"/>
              <a:gd name="connsiteY7" fmla="*/ 2073225 h 3057518"/>
              <a:gd name="connsiteX8" fmla="*/ 12826907 w 13149999"/>
              <a:gd name="connsiteY8" fmla="*/ 3038425 h 3057518"/>
              <a:gd name="connsiteX9" fmla="*/ 9715407 w 13149999"/>
              <a:gd name="connsiteY9" fmla="*/ 2720925 h 3057518"/>
              <a:gd name="connsiteX10" fmla="*/ 2908207 w 13149999"/>
              <a:gd name="connsiteY10" fmla="*/ 2784425 h 3057518"/>
              <a:gd name="connsiteX11" fmla="*/ 228507 w 13149999"/>
              <a:gd name="connsiteY11" fmla="*/ 2746325 h 3057518"/>
              <a:gd name="connsiteX12" fmla="*/ 406307 w 13149999"/>
              <a:gd name="connsiteY12" fmla="*/ 2073225 h 30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9999" h="3057518">
                <a:moveTo>
                  <a:pt x="406307" y="2073225"/>
                </a:moveTo>
                <a:cubicBezTo>
                  <a:pt x="787307" y="1850975"/>
                  <a:pt x="1606457" y="1535592"/>
                  <a:pt x="2514507" y="1412825"/>
                </a:cubicBezTo>
                <a:cubicBezTo>
                  <a:pt x="3422557" y="1290058"/>
                  <a:pt x="4965607" y="1518658"/>
                  <a:pt x="5854607" y="1336625"/>
                </a:cubicBezTo>
                <a:cubicBezTo>
                  <a:pt x="6743607" y="1154592"/>
                  <a:pt x="7196574" y="384125"/>
                  <a:pt x="7848507" y="320625"/>
                </a:cubicBezTo>
                <a:cubicBezTo>
                  <a:pt x="8500440" y="257125"/>
                  <a:pt x="9156607" y="1008542"/>
                  <a:pt x="9766207" y="955625"/>
                </a:cubicBezTo>
                <a:cubicBezTo>
                  <a:pt x="10375807" y="902708"/>
                  <a:pt x="10972707" y="45458"/>
                  <a:pt x="11506107" y="3125"/>
                </a:cubicBezTo>
                <a:cubicBezTo>
                  <a:pt x="12039507" y="-39208"/>
                  <a:pt x="12706257" y="356608"/>
                  <a:pt x="12966607" y="701625"/>
                </a:cubicBezTo>
                <a:cubicBezTo>
                  <a:pt x="13226957" y="1046642"/>
                  <a:pt x="13091490" y="1683758"/>
                  <a:pt x="13068207" y="2073225"/>
                </a:cubicBezTo>
                <a:cubicBezTo>
                  <a:pt x="13044924" y="2462692"/>
                  <a:pt x="13385707" y="2930475"/>
                  <a:pt x="12826907" y="3038425"/>
                </a:cubicBezTo>
                <a:cubicBezTo>
                  <a:pt x="12268107" y="3146375"/>
                  <a:pt x="11368524" y="2763258"/>
                  <a:pt x="9715407" y="2720925"/>
                </a:cubicBezTo>
                <a:cubicBezTo>
                  <a:pt x="8062290" y="2678592"/>
                  <a:pt x="4489357" y="2780192"/>
                  <a:pt x="2908207" y="2784425"/>
                </a:cubicBezTo>
                <a:cubicBezTo>
                  <a:pt x="1327057" y="2788658"/>
                  <a:pt x="647607" y="2866975"/>
                  <a:pt x="228507" y="2746325"/>
                </a:cubicBezTo>
                <a:cubicBezTo>
                  <a:pt x="-190593" y="2625675"/>
                  <a:pt x="25307" y="2295475"/>
                  <a:pt x="406307" y="2073225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4900">
                <a:schemeClr val="accent2">
                  <a:alpha val="18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no regular" pitchFamily="50" charset="0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-706550" y="4992913"/>
            <a:ext cx="13927182" cy="2341379"/>
          </a:xfrm>
          <a:custGeom>
            <a:avLst/>
            <a:gdLst>
              <a:gd name="connsiteX0" fmla="*/ 566850 w 13927182"/>
              <a:gd name="connsiteY0" fmla="*/ 1375018 h 2695818"/>
              <a:gd name="connsiteX1" fmla="*/ 3043350 w 13927182"/>
              <a:gd name="connsiteY1" fmla="*/ 1413118 h 2695818"/>
              <a:gd name="connsiteX2" fmla="*/ 5240450 w 13927182"/>
              <a:gd name="connsiteY2" fmla="*/ 701918 h 2695818"/>
              <a:gd name="connsiteX3" fmla="*/ 8555150 w 13927182"/>
              <a:gd name="connsiteY3" fmla="*/ 1044818 h 2695818"/>
              <a:gd name="connsiteX4" fmla="*/ 10168050 w 13927182"/>
              <a:gd name="connsiteY4" fmla="*/ 16118 h 2695818"/>
              <a:gd name="connsiteX5" fmla="*/ 12060350 w 13927182"/>
              <a:gd name="connsiteY5" fmla="*/ 422518 h 2695818"/>
              <a:gd name="connsiteX6" fmla="*/ 13482750 w 13927182"/>
              <a:gd name="connsiteY6" fmla="*/ 511418 h 2695818"/>
              <a:gd name="connsiteX7" fmla="*/ 13825650 w 13927182"/>
              <a:gd name="connsiteY7" fmla="*/ 2213218 h 2695818"/>
              <a:gd name="connsiteX8" fmla="*/ 11869850 w 13927182"/>
              <a:gd name="connsiteY8" fmla="*/ 2695818 h 2695818"/>
              <a:gd name="connsiteX9" fmla="*/ 4783250 w 13927182"/>
              <a:gd name="connsiteY9" fmla="*/ 2492618 h 2695818"/>
              <a:gd name="connsiteX10" fmla="*/ 439850 w 13927182"/>
              <a:gd name="connsiteY10" fmla="*/ 2340218 h 2695818"/>
              <a:gd name="connsiteX11" fmla="*/ 160450 w 13927182"/>
              <a:gd name="connsiteY11" fmla="*/ 1463918 h 2695818"/>
              <a:gd name="connsiteX12" fmla="*/ 566850 w 13927182"/>
              <a:gd name="connsiteY12" fmla="*/ 1375018 h 269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927182" h="2695818">
                <a:moveTo>
                  <a:pt x="566850" y="1375018"/>
                </a:moveTo>
                <a:cubicBezTo>
                  <a:pt x="1047333" y="1366551"/>
                  <a:pt x="2264417" y="1525301"/>
                  <a:pt x="3043350" y="1413118"/>
                </a:cubicBezTo>
                <a:cubicBezTo>
                  <a:pt x="3822283" y="1300935"/>
                  <a:pt x="4321817" y="763301"/>
                  <a:pt x="5240450" y="701918"/>
                </a:cubicBezTo>
                <a:cubicBezTo>
                  <a:pt x="6159083" y="640535"/>
                  <a:pt x="7733884" y="1159118"/>
                  <a:pt x="8555150" y="1044818"/>
                </a:cubicBezTo>
                <a:cubicBezTo>
                  <a:pt x="9376416" y="930518"/>
                  <a:pt x="9583850" y="119835"/>
                  <a:pt x="10168050" y="16118"/>
                </a:cubicBezTo>
                <a:cubicBezTo>
                  <a:pt x="10752250" y="-87599"/>
                  <a:pt x="11507900" y="339968"/>
                  <a:pt x="12060350" y="422518"/>
                </a:cubicBezTo>
                <a:cubicBezTo>
                  <a:pt x="12612800" y="505068"/>
                  <a:pt x="13188533" y="212968"/>
                  <a:pt x="13482750" y="511418"/>
                </a:cubicBezTo>
                <a:cubicBezTo>
                  <a:pt x="13776967" y="809868"/>
                  <a:pt x="14094467" y="1849151"/>
                  <a:pt x="13825650" y="2213218"/>
                </a:cubicBezTo>
                <a:cubicBezTo>
                  <a:pt x="13556833" y="2577285"/>
                  <a:pt x="13376917" y="2649251"/>
                  <a:pt x="11869850" y="2695818"/>
                </a:cubicBezTo>
                <a:lnTo>
                  <a:pt x="4783250" y="2492618"/>
                </a:lnTo>
                <a:cubicBezTo>
                  <a:pt x="2878250" y="2433351"/>
                  <a:pt x="1210317" y="2511668"/>
                  <a:pt x="439850" y="2340218"/>
                </a:cubicBezTo>
                <a:cubicBezTo>
                  <a:pt x="-330617" y="2168768"/>
                  <a:pt x="141400" y="1622668"/>
                  <a:pt x="160450" y="1463918"/>
                </a:cubicBezTo>
                <a:cubicBezTo>
                  <a:pt x="179500" y="1305168"/>
                  <a:pt x="86367" y="1383485"/>
                  <a:pt x="566850" y="137501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8000"/>
                </a:schemeClr>
              </a:gs>
              <a:gs pos="54900">
                <a:schemeClr val="accent1">
                  <a:alpha val="4200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Kano regular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4367" y="400141"/>
            <a:ext cx="3888088" cy="7671094"/>
            <a:chOff x="4866647" y="759745"/>
            <a:chExt cx="2705820" cy="5338510"/>
          </a:xfrm>
          <a:effectLst>
            <a:outerShdw blurRad="381000" algn="ctr" rotWithShape="0">
              <a:prstClr val="black">
                <a:alpha val="25000"/>
              </a:prstClr>
            </a:outerShdw>
          </a:effectLst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210"/>
            <a:stretch>
              <a:fillRect/>
            </a:stretch>
          </p:blipFill>
          <p:spPr>
            <a:xfrm>
              <a:off x="5226051" y="1682750"/>
              <a:ext cx="1993900" cy="3511550"/>
            </a:xfrm>
            <a:prstGeom prst="rect">
              <a:avLst/>
            </a:prstGeom>
          </p:spPr>
        </p:pic>
        <p:pic>
          <p:nvPicPr>
            <p:cNvPr id="6" name="图片 5" descr="图片包含 电子产品&#10;&#10;自动生成的说明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647" y="759745"/>
              <a:ext cx="2705820" cy="533851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5367770" y="935703"/>
            <a:ext cx="5836174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defRPr>
            </a:lvl1pPr>
          </a:lstStyle>
          <a:p>
            <a:pPr algn="ctr"/>
            <a:r>
              <a:rPr lang="en-US" altLang="zh-CN" sz="5400" dirty="0">
                <a:solidFill>
                  <a:schemeClr val="accent1"/>
                </a:solidFill>
              </a:rPr>
              <a:t>Conception Problems 2</a:t>
            </a:r>
            <a:endParaRPr lang="en-US" altLang="zh-CN" sz="5400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77" y="170007"/>
            <a:ext cx="990583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latin typeface="Alcubierre" pitchFamily="50" charset="0"/>
              </a:rPr>
              <a:t>Start</a:t>
            </a:r>
            <a:endParaRPr lang="en-US" altLang="zh-CN" sz="1600" spc="300" dirty="0">
              <a:latin typeface="Alcubierre" pitchFamily="50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88040" y="170007"/>
            <a:ext cx="990583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spc="300" dirty="0">
                <a:latin typeface="Alcubierre" pitchFamily="50" charset="0"/>
              </a:rPr>
              <a:t>Car Race</a:t>
            </a:r>
            <a:endParaRPr lang="en-US" altLang="zh-CN" sz="1600" spc="300" dirty="0">
              <a:latin typeface="Alcubierre" pitchFamily="50" charset="0"/>
            </a:endParaRPr>
          </a:p>
        </p:txBody>
      </p:sp>
      <p:pic>
        <p:nvPicPr>
          <p:cNvPr id="3" name="图片 2" descr="/private/var/mobile/Containers/Data/Application/3F03D8BB-E77B-4950-84F5-522283437A55/tmp/insert_image_tmp_dir/2025-07-22 22:27:46.967000.png2025-07-22 22:27:46.96700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4138" y="1985010"/>
            <a:ext cx="2218055" cy="1416685"/>
          </a:xfrm>
          <a:prstGeom prst="rect">
            <a:avLst/>
          </a:prstGeom>
        </p:spPr>
      </p:pic>
      <p:pic>
        <p:nvPicPr>
          <p:cNvPr id="2" name="图片 1" descr="/private/var/mobile/Containers/Data/Application/3F03D8BB-E77B-4950-84F5-522283437A55/tmp/insert_image_tmp_dir/2025-07-22 22:27:51.838000.png2025-07-22 22:27:51.83800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3353" y="3835400"/>
            <a:ext cx="2080260" cy="13868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58030" y="2672080"/>
            <a:ext cx="7234555" cy="11633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4000">
                <a:latin typeface="Calibri" pitchFamily="34" charset="0"/>
              </a:rPr>
              <a:t>Why are racing games (traditional male oriented themes) more difficult to attract girls?</a:t>
            </a:r>
            <a:endParaRPr lang="zh-CN" altLang="en-US" sz="4000">
              <a:latin typeface="Calibri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22190" y="4678680"/>
            <a:ext cx="6705600" cy="11887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2800">
                <a:solidFill>
                  <a:srgbClr val="FFFF00"/>
                </a:solidFill>
                <a:latin typeface="Calibri" pitchFamily="34" charset="0"/>
              </a:rPr>
              <a:t>Reason</a:t>
            </a:r>
            <a:r>
              <a:rPr lang="zh-CN" altLang="en-US" sz="2800">
                <a:solidFill>
                  <a:srgbClr val="FFFF00"/>
                </a:solidFill>
                <a:latin typeface="Calibri" pitchFamily="34" charset="0"/>
                <a:ea typeface="宋体" charset="-122"/>
              </a:rPr>
              <a:t>：</a:t>
            </a:r>
            <a:endParaRPr lang="zh-CN" altLang="en-US" sz="2800">
              <a:solidFill>
                <a:srgbClr val="FFFF00"/>
              </a:solidFill>
              <a:latin typeface="Calibri" pitchFamily="34" charset="0"/>
              <a:ea typeface="宋体" charset="-122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800">
                <a:latin typeface="Calibri" pitchFamily="34" charset="0"/>
              </a:rPr>
              <a:t>-</a:t>
            </a:r>
            <a:r>
              <a:rPr lang="zh-CN" altLang="en-US" sz="2800">
                <a:latin typeface="Calibri" pitchFamily="34" charset="0"/>
              </a:rPr>
              <a:t>Social Stereotype</a:t>
            </a:r>
            <a:endParaRPr lang="zh-CN" altLang="en-US" sz="2800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800">
                <a:latin typeface="Calibri" pitchFamily="34" charset="0"/>
              </a:rPr>
              <a:t>-C</a:t>
            </a:r>
            <a:r>
              <a:rPr lang="zh-CN" altLang="en-US" sz="2800">
                <a:latin typeface="Calibri" pitchFamily="34" charset="0"/>
              </a:rPr>
              <a:t>ontent of game design</a:t>
            </a:r>
            <a:endParaRPr lang="zh-CN" altLang="en-US" sz="2800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800">
                <a:latin typeface="Calibri" pitchFamily="34" charset="0"/>
              </a:rPr>
              <a:t>-</a:t>
            </a:r>
            <a:r>
              <a:rPr lang="zh-CN" altLang="en-US" sz="2800">
                <a:latin typeface="Calibri" pitchFamily="34" charset="0"/>
              </a:rPr>
              <a:t>Game Community</a:t>
            </a:r>
            <a:endParaRPr lang="zh-CN" altLang="en-US" sz="2800">
              <a:latin typeface="Calibri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43795" y="6085205"/>
            <a:ext cx="2062480" cy="57658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3200">
                <a:latin typeface="Calibri" pitchFamily="34" charset="0"/>
              </a:rPr>
              <a:t>Solution➡️</a:t>
            </a:r>
            <a:endParaRPr lang="en-US" altLang="zh-CN" sz="320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-1128078" y="-3199348"/>
            <a:ext cx="8760542" cy="8760542"/>
          </a:xfrm>
          <a:prstGeom prst="ellipse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80307" y="3547715"/>
            <a:ext cx="5147846" cy="5147846"/>
          </a:xfrm>
          <a:prstGeom prst="ellipse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6115" y="439420"/>
            <a:ext cx="577977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Subway Surf</a:t>
            </a:r>
            <a:endParaRPr lang="en-US" altLang="zh-CN" sz="7200" b="1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59455" y="1742440"/>
            <a:ext cx="8368030" cy="10553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2400" b="1">
                <a:latin typeface="Calibri" pitchFamily="34" charset="0"/>
              </a:rPr>
              <a:t>Tips</a:t>
            </a:r>
            <a:r>
              <a:rPr lang="zh-CN" altLang="en-US" sz="2400" b="1">
                <a:latin typeface="Calibri" pitchFamily="34" charset="0"/>
                <a:ea typeface="宋体" charset="-122"/>
              </a:rPr>
              <a:t>：</a:t>
            </a:r>
            <a:r>
              <a:rPr lang="zh-CN" altLang="en-US" sz="2400" b="1">
                <a:latin typeface="Calibri" pitchFamily="34" charset="0"/>
              </a:rPr>
              <a:t>though not car-racing games, can still work as a successful case for analyzation</a:t>
            </a:r>
            <a:endParaRPr lang="zh-CN" altLang="en-US" sz="2400" b="1">
              <a:latin typeface="Calibri" pitchFamily="34" charset="0"/>
            </a:endParaRPr>
          </a:p>
        </p:txBody>
      </p:sp>
      <p:pic>
        <p:nvPicPr>
          <p:cNvPr id="3" name="图片 2" descr="2025-07-22 22:42:47.153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55" y="1284605"/>
            <a:ext cx="2180590" cy="47586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59455" y="2797810"/>
            <a:ext cx="7799070" cy="33521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3200">
                <a:solidFill>
                  <a:srgbClr val="FFFF00"/>
                </a:solidFill>
                <a:latin typeface="Calibri" pitchFamily="34" charset="0"/>
              </a:rPr>
              <a:t>-</a:t>
            </a:r>
            <a:r>
              <a:rPr lang="zh-CN" altLang="en-US" sz="3200">
                <a:solidFill>
                  <a:srgbClr val="FFFF00"/>
                </a:solidFill>
                <a:latin typeface="Calibri" pitchFamily="34" charset="0"/>
              </a:rPr>
              <a:t>Simple operation + instant feedback</a:t>
            </a:r>
            <a:endParaRPr lang="zh-CN" altLang="en-US" sz="3200">
              <a:solidFill>
                <a:srgbClr val="FFFF00"/>
              </a:solidFill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3200">
                <a:solidFill>
                  <a:srgbClr val="FFFF00"/>
                </a:solidFill>
                <a:latin typeface="Calibri" pitchFamily="34" charset="0"/>
              </a:rPr>
              <a:t>-</a:t>
            </a:r>
            <a:r>
              <a:rPr lang="zh-CN" altLang="en-US" sz="3200">
                <a:solidFill>
                  <a:srgbClr val="FFFF00"/>
                </a:solidFill>
                <a:latin typeface="Calibri" pitchFamily="34" charset="0"/>
              </a:rPr>
              <a:t>Art style: vivid colors, diverse characters, et</a:t>
            </a:r>
            <a:r>
              <a:rPr lang="en-US" altLang="zh-CN" sz="3200">
                <a:solidFill>
                  <a:srgbClr val="FFFF00"/>
                </a:solidFill>
                <a:latin typeface="Calibri" pitchFamily="34" charset="0"/>
              </a:rPr>
              <a:t>c</a:t>
            </a:r>
            <a:endParaRPr lang="en-US" altLang="zh-CN" sz="3200">
              <a:solidFill>
                <a:srgbClr val="FFFF00"/>
              </a:solidFill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3200">
                <a:solidFill>
                  <a:srgbClr val="FFFF00"/>
                </a:solidFill>
                <a:latin typeface="Calibri" pitchFamily="34" charset="0"/>
              </a:rPr>
              <a:t>-Play with little stress</a:t>
            </a:r>
            <a:endParaRPr lang="en-US" altLang="zh-CN" sz="3200">
              <a:solidFill>
                <a:srgbClr val="FFFF00"/>
              </a:solidFill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3200">
                <a:solidFill>
                  <a:srgbClr val="FFFF00"/>
                </a:solidFill>
                <a:latin typeface="Calibri" pitchFamily="34" charset="0"/>
              </a:rPr>
              <a:t>-Continuous updates and global cultural elements</a:t>
            </a:r>
            <a:endParaRPr lang="en-US" altLang="zh-CN" sz="3200">
              <a:solidFill>
                <a:srgbClr val="FFFF00"/>
              </a:solidFill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-1128078" y="-3199348"/>
            <a:ext cx="8760542" cy="8760542"/>
          </a:xfrm>
          <a:prstGeom prst="ellipse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80307" y="3547715"/>
            <a:ext cx="5147846" cy="5147846"/>
          </a:xfrm>
          <a:prstGeom prst="ellipse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6115" y="439420"/>
            <a:ext cx="577977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rPr>
              <a:t>Solution</a:t>
            </a:r>
            <a:endParaRPr lang="en-US" altLang="zh-CN" sz="7200" b="1" dirty="0"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latin typeface="Kano regular" pitchFamily="50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8325" y="1511300"/>
            <a:ext cx="10809605" cy="106934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zh-CN" altLang="en-US" sz="2000" b="1">
                <a:latin typeface="Calibri" pitchFamily="34" charset="0"/>
              </a:rPr>
              <a:t>We are not working on 'how to make girls like boys' hobbies', but on' how to make games meet the needs of different players'.</a:t>
            </a:r>
            <a:endParaRPr lang="zh-CN" altLang="en-US" sz="2000" b="1">
              <a:latin typeface="Calibri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7690" y="2139315"/>
            <a:ext cx="10751820" cy="234759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2800">
                <a:solidFill>
                  <a:srgbClr val="FFFF00"/>
                </a:solidFill>
                <a:latin typeface="Calibri" pitchFamily="34" charset="0"/>
              </a:rPr>
              <a:t>-Game stories and themes</a:t>
            </a:r>
            <a:endParaRPr lang="en-US" altLang="zh-CN" sz="2800">
              <a:solidFill>
                <a:srgbClr val="FFFF00"/>
              </a:solidFill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800">
                <a:solidFill>
                  <a:srgbClr val="FFFF00"/>
                </a:solidFill>
                <a:latin typeface="Calibri" pitchFamily="34" charset="0"/>
              </a:rPr>
              <a:t>-Reduce difficulty of control, increase positive feedback instead</a:t>
            </a:r>
            <a:endParaRPr lang="en-US" altLang="zh-CN" sz="2800">
              <a:solidFill>
                <a:srgbClr val="FFFF00"/>
              </a:solidFill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800">
                <a:solidFill>
                  <a:srgbClr val="FFFF00"/>
                </a:solidFill>
                <a:latin typeface="Calibri" pitchFamily="34" charset="0"/>
              </a:rPr>
              <a:t>-Art and Sound Design</a:t>
            </a:r>
            <a:endParaRPr lang="en-US" altLang="zh-CN" sz="2800">
              <a:solidFill>
                <a:srgbClr val="FFFF00"/>
              </a:solidFill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2800">
                <a:solidFill>
                  <a:srgbClr val="FFFF00"/>
                </a:solidFill>
                <a:latin typeface="Calibri" pitchFamily="34" charset="0"/>
              </a:rPr>
              <a:t>-Business aspect: linkage with brands/other games/etc</a:t>
            </a:r>
            <a:endParaRPr lang="en-US" altLang="zh-CN" sz="2800">
              <a:solidFill>
                <a:srgbClr val="FFFF00"/>
              </a:solidFill>
              <a:latin typeface="Calibri" pitchFamily="34" charset="0"/>
            </a:endParaRPr>
          </a:p>
        </p:txBody>
      </p:sp>
      <p:pic>
        <p:nvPicPr>
          <p:cNvPr id="2" name="图片 1" descr="2025-07-22 22:55:28.869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9285" y="3982720"/>
            <a:ext cx="5549265" cy="250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-393607" y="4678769"/>
            <a:ext cx="13149999" cy="2655524"/>
          </a:xfrm>
          <a:custGeom>
            <a:avLst/>
            <a:gdLst>
              <a:gd name="connsiteX0" fmla="*/ 406307 w 13149999"/>
              <a:gd name="connsiteY0" fmla="*/ 2073225 h 3057518"/>
              <a:gd name="connsiteX1" fmla="*/ 2514507 w 13149999"/>
              <a:gd name="connsiteY1" fmla="*/ 1412825 h 3057518"/>
              <a:gd name="connsiteX2" fmla="*/ 5854607 w 13149999"/>
              <a:gd name="connsiteY2" fmla="*/ 1336625 h 3057518"/>
              <a:gd name="connsiteX3" fmla="*/ 7848507 w 13149999"/>
              <a:gd name="connsiteY3" fmla="*/ 320625 h 3057518"/>
              <a:gd name="connsiteX4" fmla="*/ 9766207 w 13149999"/>
              <a:gd name="connsiteY4" fmla="*/ 955625 h 3057518"/>
              <a:gd name="connsiteX5" fmla="*/ 11506107 w 13149999"/>
              <a:gd name="connsiteY5" fmla="*/ 3125 h 3057518"/>
              <a:gd name="connsiteX6" fmla="*/ 12966607 w 13149999"/>
              <a:gd name="connsiteY6" fmla="*/ 701625 h 3057518"/>
              <a:gd name="connsiteX7" fmla="*/ 13068207 w 13149999"/>
              <a:gd name="connsiteY7" fmla="*/ 2073225 h 3057518"/>
              <a:gd name="connsiteX8" fmla="*/ 12826907 w 13149999"/>
              <a:gd name="connsiteY8" fmla="*/ 3038425 h 3057518"/>
              <a:gd name="connsiteX9" fmla="*/ 9715407 w 13149999"/>
              <a:gd name="connsiteY9" fmla="*/ 2720925 h 3057518"/>
              <a:gd name="connsiteX10" fmla="*/ 2908207 w 13149999"/>
              <a:gd name="connsiteY10" fmla="*/ 2784425 h 3057518"/>
              <a:gd name="connsiteX11" fmla="*/ 228507 w 13149999"/>
              <a:gd name="connsiteY11" fmla="*/ 2746325 h 3057518"/>
              <a:gd name="connsiteX12" fmla="*/ 406307 w 13149999"/>
              <a:gd name="connsiteY12" fmla="*/ 2073225 h 30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9999" h="3057518">
                <a:moveTo>
                  <a:pt x="406307" y="2073225"/>
                </a:moveTo>
                <a:cubicBezTo>
                  <a:pt x="787307" y="1850975"/>
                  <a:pt x="1606457" y="1535592"/>
                  <a:pt x="2514507" y="1412825"/>
                </a:cubicBezTo>
                <a:cubicBezTo>
                  <a:pt x="3422557" y="1290058"/>
                  <a:pt x="4965607" y="1518658"/>
                  <a:pt x="5854607" y="1336625"/>
                </a:cubicBezTo>
                <a:cubicBezTo>
                  <a:pt x="6743607" y="1154592"/>
                  <a:pt x="7196574" y="384125"/>
                  <a:pt x="7848507" y="320625"/>
                </a:cubicBezTo>
                <a:cubicBezTo>
                  <a:pt x="8500440" y="257125"/>
                  <a:pt x="9156607" y="1008542"/>
                  <a:pt x="9766207" y="955625"/>
                </a:cubicBezTo>
                <a:cubicBezTo>
                  <a:pt x="10375807" y="902708"/>
                  <a:pt x="10972707" y="45458"/>
                  <a:pt x="11506107" y="3125"/>
                </a:cubicBezTo>
                <a:cubicBezTo>
                  <a:pt x="12039507" y="-39208"/>
                  <a:pt x="12706257" y="356608"/>
                  <a:pt x="12966607" y="701625"/>
                </a:cubicBezTo>
                <a:cubicBezTo>
                  <a:pt x="13226957" y="1046642"/>
                  <a:pt x="13091490" y="1683758"/>
                  <a:pt x="13068207" y="2073225"/>
                </a:cubicBezTo>
                <a:cubicBezTo>
                  <a:pt x="13044924" y="2462692"/>
                  <a:pt x="13385707" y="2930475"/>
                  <a:pt x="12826907" y="3038425"/>
                </a:cubicBezTo>
                <a:cubicBezTo>
                  <a:pt x="12268107" y="3146375"/>
                  <a:pt x="11368524" y="2763258"/>
                  <a:pt x="9715407" y="2720925"/>
                </a:cubicBezTo>
                <a:cubicBezTo>
                  <a:pt x="8062290" y="2678592"/>
                  <a:pt x="4489357" y="2780192"/>
                  <a:pt x="2908207" y="2784425"/>
                </a:cubicBezTo>
                <a:cubicBezTo>
                  <a:pt x="1327057" y="2788658"/>
                  <a:pt x="647607" y="2866975"/>
                  <a:pt x="228507" y="2746325"/>
                </a:cubicBezTo>
                <a:cubicBezTo>
                  <a:pt x="-190593" y="2625675"/>
                  <a:pt x="25307" y="2295475"/>
                  <a:pt x="406307" y="2073225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30000"/>
                </a:schemeClr>
              </a:gs>
              <a:gs pos="54900">
                <a:schemeClr val="accent2">
                  <a:alpha val="18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Kano regular" pitchFamily="50" charset="0"/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-706550" y="4992913"/>
            <a:ext cx="13927182" cy="2341379"/>
          </a:xfrm>
          <a:custGeom>
            <a:avLst/>
            <a:gdLst>
              <a:gd name="connsiteX0" fmla="*/ 566850 w 13927182"/>
              <a:gd name="connsiteY0" fmla="*/ 1375018 h 2695818"/>
              <a:gd name="connsiteX1" fmla="*/ 3043350 w 13927182"/>
              <a:gd name="connsiteY1" fmla="*/ 1413118 h 2695818"/>
              <a:gd name="connsiteX2" fmla="*/ 5240450 w 13927182"/>
              <a:gd name="connsiteY2" fmla="*/ 701918 h 2695818"/>
              <a:gd name="connsiteX3" fmla="*/ 8555150 w 13927182"/>
              <a:gd name="connsiteY3" fmla="*/ 1044818 h 2695818"/>
              <a:gd name="connsiteX4" fmla="*/ 10168050 w 13927182"/>
              <a:gd name="connsiteY4" fmla="*/ 16118 h 2695818"/>
              <a:gd name="connsiteX5" fmla="*/ 12060350 w 13927182"/>
              <a:gd name="connsiteY5" fmla="*/ 422518 h 2695818"/>
              <a:gd name="connsiteX6" fmla="*/ 13482750 w 13927182"/>
              <a:gd name="connsiteY6" fmla="*/ 511418 h 2695818"/>
              <a:gd name="connsiteX7" fmla="*/ 13825650 w 13927182"/>
              <a:gd name="connsiteY7" fmla="*/ 2213218 h 2695818"/>
              <a:gd name="connsiteX8" fmla="*/ 11869850 w 13927182"/>
              <a:gd name="connsiteY8" fmla="*/ 2695818 h 2695818"/>
              <a:gd name="connsiteX9" fmla="*/ 4783250 w 13927182"/>
              <a:gd name="connsiteY9" fmla="*/ 2492618 h 2695818"/>
              <a:gd name="connsiteX10" fmla="*/ 439850 w 13927182"/>
              <a:gd name="connsiteY10" fmla="*/ 2340218 h 2695818"/>
              <a:gd name="connsiteX11" fmla="*/ 160450 w 13927182"/>
              <a:gd name="connsiteY11" fmla="*/ 1463918 h 2695818"/>
              <a:gd name="connsiteX12" fmla="*/ 566850 w 13927182"/>
              <a:gd name="connsiteY12" fmla="*/ 1375018 h 269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927182" h="2695818">
                <a:moveTo>
                  <a:pt x="566850" y="1375018"/>
                </a:moveTo>
                <a:cubicBezTo>
                  <a:pt x="1047333" y="1366551"/>
                  <a:pt x="2264417" y="1525301"/>
                  <a:pt x="3043350" y="1413118"/>
                </a:cubicBezTo>
                <a:cubicBezTo>
                  <a:pt x="3822283" y="1300935"/>
                  <a:pt x="4321817" y="763301"/>
                  <a:pt x="5240450" y="701918"/>
                </a:cubicBezTo>
                <a:cubicBezTo>
                  <a:pt x="6159083" y="640535"/>
                  <a:pt x="7733884" y="1159118"/>
                  <a:pt x="8555150" y="1044818"/>
                </a:cubicBezTo>
                <a:cubicBezTo>
                  <a:pt x="9376416" y="930518"/>
                  <a:pt x="9583850" y="119835"/>
                  <a:pt x="10168050" y="16118"/>
                </a:cubicBezTo>
                <a:cubicBezTo>
                  <a:pt x="10752250" y="-87599"/>
                  <a:pt x="11507900" y="339968"/>
                  <a:pt x="12060350" y="422518"/>
                </a:cubicBezTo>
                <a:cubicBezTo>
                  <a:pt x="12612800" y="505068"/>
                  <a:pt x="13188533" y="212968"/>
                  <a:pt x="13482750" y="511418"/>
                </a:cubicBezTo>
                <a:cubicBezTo>
                  <a:pt x="13776967" y="809868"/>
                  <a:pt x="14094467" y="1849151"/>
                  <a:pt x="13825650" y="2213218"/>
                </a:cubicBezTo>
                <a:cubicBezTo>
                  <a:pt x="13556833" y="2577285"/>
                  <a:pt x="13376917" y="2649251"/>
                  <a:pt x="11869850" y="2695818"/>
                </a:cubicBezTo>
                <a:lnTo>
                  <a:pt x="4783250" y="2492618"/>
                </a:lnTo>
                <a:cubicBezTo>
                  <a:pt x="2878250" y="2433351"/>
                  <a:pt x="1210317" y="2511668"/>
                  <a:pt x="439850" y="2340218"/>
                </a:cubicBezTo>
                <a:cubicBezTo>
                  <a:pt x="-330617" y="2168768"/>
                  <a:pt x="141400" y="1622668"/>
                  <a:pt x="160450" y="1463918"/>
                </a:cubicBezTo>
                <a:cubicBezTo>
                  <a:pt x="179500" y="1305168"/>
                  <a:pt x="86367" y="1383485"/>
                  <a:pt x="566850" y="1375018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8000"/>
                </a:schemeClr>
              </a:gs>
              <a:gs pos="54900">
                <a:schemeClr val="accent1">
                  <a:alpha val="42000"/>
                </a:schemeClr>
              </a:gs>
              <a:gs pos="100000">
                <a:schemeClr val="accent1">
                  <a:alpha val="21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Kano regular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4367" y="400141"/>
            <a:ext cx="3888088" cy="7671094"/>
            <a:chOff x="4866647" y="759745"/>
            <a:chExt cx="2705820" cy="5338510"/>
          </a:xfrm>
          <a:effectLst>
            <a:outerShdw blurRad="381000" algn="ctr" rotWithShape="0">
              <a:prstClr val="black">
                <a:alpha val="25000"/>
              </a:prstClr>
            </a:outerShdw>
          </a:effectLst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210"/>
            <a:stretch>
              <a:fillRect/>
            </a:stretch>
          </p:blipFill>
          <p:spPr>
            <a:xfrm>
              <a:off x="5226051" y="1682750"/>
              <a:ext cx="1993900" cy="3511550"/>
            </a:xfrm>
            <a:prstGeom prst="rect">
              <a:avLst/>
            </a:prstGeom>
          </p:spPr>
        </p:pic>
        <p:pic>
          <p:nvPicPr>
            <p:cNvPr id="6" name="图片 5" descr="图片包含 电子产品&#10;&#10;自动生成的说明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647" y="759745"/>
              <a:ext cx="2705820" cy="533851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5367770" y="935703"/>
            <a:ext cx="5836174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chemeClr val="tx2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latin typeface="Kano regular" pitchFamily="50" charset="0"/>
              </a:defRPr>
            </a:lvl1pPr>
          </a:lstStyle>
          <a:p>
            <a:pPr algn="ctr"/>
            <a:r>
              <a:rPr lang="en-US" altLang="zh-CN" sz="5400" dirty="0">
                <a:solidFill>
                  <a:schemeClr val="accent1"/>
                </a:solidFill>
              </a:rPr>
              <a:t>Technical Problems</a:t>
            </a:r>
            <a:endParaRPr lang="en-US" altLang="zh-CN" sz="5400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377" y="170007"/>
            <a:ext cx="990583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latin typeface="Alcubierre" pitchFamily="50" charset="0"/>
              </a:rPr>
              <a:t>Start</a:t>
            </a:r>
            <a:endParaRPr lang="en-US" altLang="zh-CN" sz="1600" spc="300" dirty="0">
              <a:latin typeface="Alcubierre" pitchFamily="50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88040" y="170007"/>
            <a:ext cx="990583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spc="300" dirty="0">
                <a:latin typeface="Alcubierre" pitchFamily="50" charset="0"/>
              </a:rPr>
              <a:t>Car Race</a:t>
            </a:r>
            <a:endParaRPr lang="en-US" altLang="zh-CN" sz="1600" spc="300" dirty="0">
              <a:latin typeface="Alcubierre" pitchFamily="50" charset="0"/>
            </a:endParaRPr>
          </a:p>
        </p:txBody>
      </p:sp>
      <p:pic>
        <p:nvPicPr>
          <p:cNvPr id="3" name="图片 2" descr="2025-07-20 16:59:18.473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" y="1985010"/>
            <a:ext cx="2518410" cy="1416685"/>
          </a:xfrm>
          <a:prstGeom prst="rect">
            <a:avLst/>
          </a:prstGeom>
        </p:spPr>
      </p:pic>
      <p:pic>
        <p:nvPicPr>
          <p:cNvPr id="2" name="图片 1" descr="2025-07-20 16:59:18.270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" y="3835400"/>
            <a:ext cx="2458085" cy="13868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33315" y="2738120"/>
            <a:ext cx="6705600" cy="29692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indent="0" algn="l">
              <a:lnSpc>
                <a:spcPct val="100000"/>
              </a:lnSpc>
              <a:buNone/>
            </a:pPr>
            <a:r>
              <a:rPr lang="en-US" altLang="zh-CN" sz="4800">
                <a:latin typeface="Calibri" pitchFamily="34" charset="0"/>
              </a:rPr>
              <a:t> -</a:t>
            </a:r>
            <a:r>
              <a:rPr lang="zh-CN" altLang="en-US" sz="4800">
                <a:latin typeface="Calibri" pitchFamily="34" charset="0"/>
              </a:rPr>
              <a:t>Operational crisis</a:t>
            </a:r>
            <a:endParaRPr lang="zh-CN" altLang="en-US" sz="4800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4800">
                <a:latin typeface="Calibri" pitchFamily="34" charset="0"/>
              </a:rPr>
              <a:t>-</a:t>
            </a:r>
            <a:r>
              <a:rPr lang="zh-CN" altLang="en-US" sz="4800">
                <a:latin typeface="Calibri" pitchFamily="34" charset="0"/>
              </a:rPr>
              <a:t>Monotonous gameplay</a:t>
            </a:r>
            <a:endParaRPr lang="zh-CN" altLang="en-US" sz="4800">
              <a:latin typeface="Calibri" pitchFamily="34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4800">
                <a:latin typeface="Calibri" pitchFamily="34" charset="0"/>
              </a:rPr>
              <a:t>-</a:t>
            </a:r>
            <a:r>
              <a:rPr lang="zh-CN" altLang="en-US" sz="4800">
                <a:latin typeface="Calibri" pitchFamily="34" charset="0"/>
              </a:rPr>
              <a:t>Interaction fracture</a:t>
            </a:r>
            <a:endParaRPr lang="zh-CN" altLang="en-US" sz="480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39">
      <a:dk1>
        <a:srgbClr val="FFFFFF"/>
      </a:dk1>
      <a:lt1>
        <a:srgbClr val="1F1F1F"/>
      </a:lt1>
      <a:dk2>
        <a:srgbClr val="FFFFFF"/>
      </a:dk2>
      <a:lt2>
        <a:srgbClr val="1F1F1F"/>
      </a:lt2>
      <a:accent1>
        <a:srgbClr val="D4261D"/>
      </a:accent1>
      <a:accent2>
        <a:srgbClr val="F33600"/>
      </a:accent2>
      <a:accent3>
        <a:srgbClr val="515151"/>
      </a:accent3>
      <a:accent4>
        <a:srgbClr val="6E6E6E"/>
      </a:accent4>
      <a:accent5>
        <a:srgbClr val="909090"/>
      </a:accent5>
      <a:accent6>
        <a:srgbClr val="B9B9B9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/>
  <PresentationFormat>宽屏</PresentationFormat>
  <Paragraphs>191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宋体</vt:lpstr>
      <vt:lpstr>Wingdings</vt:lpstr>
      <vt:lpstr>chappa Black</vt:lpstr>
      <vt:lpstr>Kano regular</vt:lpstr>
      <vt:lpstr>Alcubierre</vt:lpstr>
      <vt:lpstr>Calibri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15000714286</dc:creator>
  <cp:lastModifiedBy>iPad</cp:lastModifiedBy>
  <cp:revision>8</cp:revision>
  <dcterms:created xsi:type="dcterms:W3CDTF">1900-01-01T00:00:00Z</dcterms:created>
  <dcterms:modified xsi:type="dcterms:W3CDTF">1900-01-01T00:00:00Z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2052-12.28.0</vt:lpwstr>
  </property>
  <property fmtid="{D5CDD505-2E9C-101B-9397-08002B2CF9AE}" pid="3" name="KSOTemplateUUID">
    <vt:lpwstr>v1.0_mb_w7LZ5NlDP1YLYO1Vi8eLJg==</vt:lpwstr>
  </property>
  <property fmtid="{D5CDD505-2E9C-101B-9397-08002B2CF9AE}" pid="4" name="ICV">
    <vt:lpwstr>B3C3474C0DE0BB94A1977C68F390807D_31</vt:lpwstr>
  </property>
</Properties>
</file>